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1"/>
  </p:sldMasterIdLst>
  <p:sldIdLst>
    <p:sldId id="256" r:id="rId2"/>
    <p:sldId id="257" r:id="rId3"/>
    <p:sldId id="259" r:id="rId4"/>
    <p:sldId id="260" r:id="rId5"/>
    <p:sldId id="262" r:id="rId6"/>
    <p:sldId id="263" r:id="rId7"/>
    <p:sldId id="264" r:id="rId8"/>
    <p:sldId id="265" r:id="rId9"/>
    <p:sldId id="268" r:id="rId10"/>
    <p:sldId id="269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18E48F7-6AA4-46A5-98E7-6AEC38AB989B}">
          <p14:sldIdLst>
            <p14:sldId id="256"/>
            <p14:sldId id="257"/>
            <p14:sldId id="259"/>
            <p14:sldId id="260"/>
            <p14:sldId id="262"/>
            <p14:sldId id="263"/>
            <p14:sldId id="264"/>
            <p14:sldId id="265"/>
            <p14:sldId id="268"/>
            <p14:sldId id="269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17414F-1BC9-41E9-A457-81E4670C989F}" v="1368" dt="2023-12-12T23:30:46.0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leman, Edward" userId="S::ec926596@wcupa.edu::ceee4aed-69d2-4490-bfd1-0c30ff21eff6" providerId="AD" clId="Web-{DA17414F-1BC9-41E9-A457-81E4670C989F}"/>
    <pc:docChg chg="addSld delSld modSld addMainMaster delMainMaster addSection delSection modSection">
      <pc:chgData name="Coleman, Edward" userId="S::ec926596@wcupa.edu::ceee4aed-69d2-4490-bfd1-0c30ff21eff6" providerId="AD" clId="Web-{DA17414F-1BC9-41E9-A457-81E4670C989F}" dt="2023-12-12T23:30:46.010" v="1134" actId="1076"/>
      <pc:docMkLst>
        <pc:docMk/>
      </pc:docMkLst>
      <pc:sldChg chg="addSp delSp modSp mod setBg modClrScheme chgLayout">
        <pc:chgData name="Coleman, Edward" userId="S::ec926596@wcupa.edu::ceee4aed-69d2-4490-bfd1-0c30ff21eff6" providerId="AD" clId="Web-{DA17414F-1BC9-41E9-A457-81E4670C989F}" dt="2023-12-12T21:56:13.670" v="142" actId="1076"/>
        <pc:sldMkLst>
          <pc:docMk/>
          <pc:sldMk cId="109857222" sldId="256"/>
        </pc:sldMkLst>
        <pc:spChg chg="mod">
          <ac:chgData name="Coleman, Edward" userId="S::ec926596@wcupa.edu::ceee4aed-69d2-4490-bfd1-0c30ff21eff6" providerId="AD" clId="Web-{DA17414F-1BC9-41E9-A457-81E4670C989F}" dt="2023-12-12T21:56:13.670" v="142" actId="1076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Coleman, Edward" userId="S::ec926596@wcupa.edu::ceee4aed-69d2-4490-bfd1-0c30ff21eff6" providerId="AD" clId="Web-{DA17414F-1BC9-41E9-A457-81E4670C989F}" dt="2023-12-12T21:56:10.732" v="141" actId="1076"/>
          <ac:spMkLst>
            <pc:docMk/>
            <pc:sldMk cId="109857222" sldId="256"/>
            <ac:spMk id="3" creationId="{00000000-0000-0000-0000-000000000000}"/>
          </ac:spMkLst>
        </pc:spChg>
        <pc:spChg chg="add del">
          <ac:chgData name="Coleman, Edward" userId="S::ec926596@wcupa.edu::ceee4aed-69d2-4490-bfd1-0c30ff21eff6" providerId="AD" clId="Web-{DA17414F-1BC9-41E9-A457-81E4670C989F}" dt="2023-12-12T21:47:53.359" v="3"/>
          <ac:spMkLst>
            <pc:docMk/>
            <pc:sldMk cId="109857222" sldId="256"/>
            <ac:spMk id="9" creationId="{8EF32ACB-37F7-4E27-BDBC-67A94864F506}"/>
          </ac:spMkLst>
        </pc:spChg>
        <pc:spChg chg="add del">
          <ac:chgData name="Coleman, Edward" userId="S::ec926596@wcupa.edu::ceee4aed-69d2-4490-bfd1-0c30ff21eff6" providerId="AD" clId="Web-{DA17414F-1BC9-41E9-A457-81E4670C989F}" dt="2023-12-12T21:47:53.359" v="3"/>
          <ac:spMkLst>
            <pc:docMk/>
            <pc:sldMk cId="109857222" sldId="256"/>
            <ac:spMk id="11" creationId="{DEAF34AB-AE16-45B5-ABC1-801F062234F5}"/>
          </ac:spMkLst>
        </pc:spChg>
        <pc:spChg chg="add del">
          <ac:chgData name="Coleman, Edward" userId="S::ec926596@wcupa.edu::ceee4aed-69d2-4490-bfd1-0c30ff21eff6" providerId="AD" clId="Web-{DA17414F-1BC9-41E9-A457-81E4670C989F}" dt="2023-12-12T21:47:53.359" v="3"/>
          <ac:spMkLst>
            <pc:docMk/>
            <pc:sldMk cId="109857222" sldId="256"/>
            <ac:spMk id="13" creationId="{640449D5-DE6C-45AB-811E-29321C591CD6}"/>
          </ac:spMkLst>
        </pc:spChg>
        <pc:spChg chg="add">
          <ac:chgData name="Coleman, Edward" userId="S::ec926596@wcupa.edu::ceee4aed-69d2-4490-bfd1-0c30ff21eff6" providerId="AD" clId="Web-{DA17414F-1BC9-41E9-A457-81E4670C989F}" dt="2023-12-12T21:47:53.359" v="3"/>
          <ac:spMkLst>
            <pc:docMk/>
            <pc:sldMk cId="109857222" sldId="256"/>
            <ac:spMk id="24" creationId="{D7468962-6189-43AD-BB02-A6F88AD0E5B4}"/>
          </ac:spMkLst>
        </pc:spChg>
        <pc:spChg chg="add">
          <ac:chgData name="Coleman, Edward" userId="S::ec926596@wcupa.edu::ceee4aed-69d2-4490-bfd1-0c30ff21eff6" providerId="AD" clId="Web-{DA17414F-1BC9-41E9-A457-81E4670C989F}" dt="2023-12-12T21:47:53.359" v="3"/>
          <ac:spMkLst>
            <pc:docMk/>
            <pc:sldMk cId="109857222" sldId="256"/>
            <ac:spMk id="26" creationId="{5BF2E68D-E9CA-4A00-AE2B-17BCDFABC383}"/>
          </ac:spMkLst>
        </pc:spChg>
        <pc:spChg chg="add">
          <ac:chgData name="Coleman, Edward" userId="S::ec926596@wcupa.edu::ceee4aed-69d2-4490-bfd1-0c30ff21eff6" providerId="AD" clId="Web-{DA17414F-1BC9-41E9-A457-81E4670C989F}" dt="2023-12-12T21:47:53.359" v="3"/>
          <ac:spMkLst>
            <pc:docMk/>
            <pc:sldMk cId="109857222" sldId="256"/>
            <ac:spMk id="28" creationId="{7E1304CE-399E-4EFB-AC6F-CA3ABE76CD93}"/>
          </ac:spMkLst>
        </pc:spChg>
        <pc:grpChg chg="add del">
          <ac:chgData name="Coleman, Edward" userId="S::ec926596@wcupa.edu::ceee4aed-69d2-4490-bfd1-0c30ff21eff6" providerId="AD" clId="Web-{DA17414F-1BC9-41E9-A457-81E4670C989F}" dt="2023-12-12T21:47:53.359" v="3"/>
          <ac:grpSpMkLst>
            <pc:docMk/>
            <pc:sldMk cId="109857222" sldId="256"/>
            <ac:grpSpMk id="15" creationId="{222480C3-21A7-43F5-9070-D4ACB7435A94}"/>
          </ac:grpSpMkLst>
        </pc:grpChg>
        <pc:picChg chg="add mod">
          <ac:chgData name="Coleman, Edward" userId="S::ec926596@wcupa.edu::ceee4aed-69d2-4490-bfd1-0c30ff21eff6" providerId="AD" clId="Web-{DA17414F-1BC9-41E9-A457-81E4670C989F}" dt="2023-12-12T21:47:53.359" v="3"/>
          <ac:picMkLst>
            <pc:docMk/>
            <pc:sldMk cId="109857222" sldId="256"/>
            <ac:picMk id="4" creationId="{65D2E3D7-A4F9-D7E3-2888-B628BC3235C3}"/>
          </ac:picMkLst>
        </pc:picChg>
        <pc:picChg chg="add del mod">
          <ac:chgData name="Coleman, Edward" userId="S::ec926596@wcupa.edu::ceee4aed-69d2-4490-bfd1-0c30ff21eff6" providerId="AD" clId="Web-{DA17414F-1BC9-41E9-A457-81E4670C989F}" dt="2023-12-12T21:47:49.656" v="2"/>
          <ac:picMkLst>
            <pc:docMk/>
            <pc:sldMk cId="109857222" sldId="256"/>
            <ac:picMk id="5" creationId="{47F4F486-8FD4-DA79-FAC6-A255C4128372}"/>
          </ac:picMkLst>
        </pc:picChg>
        <pc:cxnChg chg="add">
          <ac:chgData name="Coleman, Edward" userId="S::ec926596@wcupa.edu::ceee4aed-69d2-4490-bfd1-0c30ff21eff6" providerId="AD" clId="Web-{DA17414F-1BC9-41E9-A457-81E4670C989F}" dt="2023-12-12T21:47:53.359" v="3"/>
          <ac:cxnSpMkLst>
            <pc:docMk/>
            <pc:sldMk cId="109857222" sldId="256"/>
            <ac:cxnSpMk id="30" creationId="{0B346787-55AA-410B-9763-FB4DF19D58B3}"/>
          </ac:cxnSpMkLst>
        </pc:cxnChg>
        <pc:cxnChg chg="add">
          <ac:chgData name="Coleman, Edward" userId="S::ec926596@wcupa.edu::ceee4aed-69d2-4490-bfd1-0c30ff21eff6" providerId="AD" clId="Web-{DA17414F-1BC9-41E9-A457-81E4670C989F}" dt="2023-12-12T21:47:53.359" v="3"/>
          <ac:cxnSpMkLst>
            <pc:docMk/>
            <pc:sldMk cId="109857222" sldId="256"/>
            <ac:cxnSpMk id="32" creationId="{F74228F0-C94A-49D1-98AF-F8C229FF099F}"/>
          </ac:cxnSpMkLst>
        </pc:cxnChg>
        <pc:cxnChg chg="add">
          <ac:chgData name="Coleman, Edward" userId="S::ec926596@wcupa.edu::ceee4aed-69d2-4490-bfd1-0c30ff21eff6" providerId="AD" clId="Web-{DA17414F-1BC9-41E9-A457-81E4670C989F}" dt="2023-12-12T21:47:53.359" v="3"/>
          <ac:cxnSpMkLst>
            <pc:docMk/>
            <pc:sldMk cId="109857222" sldId="256"/>
            <ac:cxnSpMk id="34" creationId="{9C5F0E5C-AB75-49D9-8D9B-727A524E402A}"/>
          </ac:cxnSpMkLst>
        </pc:cxnChg>
      </pc:sldChg>
      <pc:sldChg chg="addSp delSp modSp new mod setBg">
        <pc:chgData name="Coleman, Edward" userId="S::ec926596@wcupa.edu::ceee4aed-69d2-4490-bfd1-0c30ff21eff6" providerId="AD" clId="Web-{DA17414F-1BC9-41E9-A457-81E4670C989F}" dt="2023-12-12T23:26:32.722" v="1052" actId="20577"/>
        <pc:sldMkLst>
          <pc:docMk/>
          <pc:sldMk cId="818439654" sldId="257"/>
        </pc:sldMkLst>
        <pc:spChg chg="mod">
          <ac:chgData name="Coleman, Edward" userId="S::ec926596@wcupa.edu::ceee4aed-69d2-4490-bfd1-0c30ff21eff6" providerId="AD" clId="Web-{DA17414F-1BC9-41E9-A457-81E4670C989F}" dt="2023-12-12T22:21:43.430" v="448"/>
          <ac:spMkLst>
            <pc:docMk/>
            <pc:sldMk cId="818439654" sldId="257"/>
            <ac:spMk id="2" creationId="{D9EAC071-1D27-A088-1651-DDE500B8EFF9}"/>
          </ac:spMkLst>
        </pc:spChg>
        <pc:spChg chg="mod">
          <ac:chgData name="Coleman, Edward" userId="S::ec926596@wcupa.edu::ceee4aed-69d2-4490-bfd1-0c30ff21eff6" providerId="AD" clId="Web-{DA17414F-1BC9-41E9-A457-81E4670C989F}" dt="2023-12-12T23:26:32.722" v="1052" actId="20577"/>
          <ac:spMkLst>
            <pc:docMk/>
            <pc:sldMk cId="818439654" sldId="257"/>
            <ac:spMk id="3" creationId="{4366D764-2B94-30A5-B6C7-87AD248E3456}"/>
          </ac:spMkLst>
        </pc:spChg>
        <pc:spChg chg="mod">
          <ac:chgData name="Coleman, Edward" userId="S::ec926596@wcupa.edu::ceee4aed-69d2-4490-bfd1-0c30ff21eff6" providerId="AD" clId="Web-{DA17414F-1BC9-41E9-A457-81E4670C989F}" dt="2023-12-12T22:21:43.430" v="448"/>
          <ac:spMkLst>
            <pc:docMk/>
            <pc:sldMk cId="818439654" sldId="257"/>
            <ac:spMk id="4" creationId="{2D2283CA-E106-8E7C-3C66-97428F1979F0}"/>
          </ac:spMkLst>
        </pc:spChg>
        <pc:spChg chg="add del mod">
          <ac:chgData name="Coleman, Edward" userId="S::ec926596@wcupa.edu::ceee4aed-69d2-4490-bfd1-0c30ff21eff6" providerId="AD" clId="Web-{DA17414F-1BC9-41E9-A457-81E4670C989F}" dt="2023-12-12T22:23:41.449" v="461"/>
          <ac:spMkLst>
            <pc:docMk/>
            <pc:sldMk cId="818439654" sldId="257"/>
            <ac:spMk id="5" creationId="{F85F2234-A616-B92B-3E54-18F1566404A8}"/>
          </ac:spMkLst>
        </pc:spChg>
        <pc:spChg chg="mod">
          <ac:chgData name="Coleman, Edward" userId="S::ec926596@wcupa.edu::ceee4aed-69d2-4490-bfd1-0c30ff21eff6" providerId="AD" clId="Web-{DA17414F-1BC9-41E9-A457-81E4670C989F}" dt="2023-12-12T22:21:43.430" v="448"/>
          <ac:spMkLst>
            <pc:docMk/>
            <pc:sldMk cId="818439654" sldId="257"/>
            <ac:spMk id="6" creationId="{8BC44899-454C-B23A-F518-5B01F3D74918}"/>
          </ac:spMkLst>
        </pc:spChg>
        <pc:spChg chg="add">
          <ac:chgData name="Coleman, Edward" userId="S::ec926596@wcupa.edu::ceee4aed-69d2-4490-bfd1-0c30ff21eff6" providerId="AD" clId="Web-{DA17414F-1BC9-41E9-A457-81E4670C989F}" dt="2023-12-12T22:21:43.430" v="448"/>
          <ac:spMkLst>
            <pc:docMk/>
            <pc:sldMk cId="818439654" sldId="257"/>
            <ac:spMk id="12" creationId="{870F1165-C2FC-4313-ADED-D8514C00E1EE}"/>
          </ac:spMkLst>
        </pc:spChg>
        <pc:spChg chg="add">
          <ac:chgData name="Coleman, Edward" userId="S::ec926596@wcupa.edu::ceee4aed-69d2-4490-bfd1-0c30ff21eff6" providerId="AD" clId="Web-{DA17414F-1BC9-41E9-A457-81E4670C989F}" dt="2023-12-12T22:21:43.430" v="448"/>
          <ac:spMkLst>
            <pc:docMk/>
            <pc:sldMk cId="818439654" sldId="257"/>
            <ac:spMk id="14" creationId="{3FD564DD-780E-4279-99FF-A16618E11908}"/>
          </ac:spMkLst>
        </pc:spChg>
        <pc:spChg chg="add">
          <ac:chgData name="Coleman, Edward" userId="S::ec926596@wcupa.edu::ceee4aed-69d2-4490-bfd1-0c30ff21eff6" providerId="AD" clId="Web-{DA17414F-1BC9-41E9-A457-81E4670C989F}" dt="2023-12-12T22:21:43.430" v="448"/>
          <ac:spMkLst>
            <pc:docMk/>
            <pc:sldMk cId="818439654" sldId="257"/>
            <ac:spMk id="18" creationId="{F5BB14C7-B6E4-427D-AEAC-7A18D089F922}"/>
          </ac:spMkLst>
        </pc:spChg>
        <pc:picChg chg="add">
          <ac:chgData name="Coleman, Edward" userId="S::ec926596@wcupa.edu::ceee4aed-69d2-4490-bfd1-0c30ff21eff6" providerId="AD" clId="Web-{DA17414F-1BC9-41E9-A457-81E4670C989F}" dt="2023-12-12T22:21:43.430" v="448"/>
          <ac:picMkLst>
            <pc:docMk/>
            <pc:sldMk cId="818439654" sldId="257"/>
            <ac:picMk id="8" creationId="{AEC3C0C7-CB20-6754-762A-4D017C46343C}"/>
          </ac:picMkLst>
        </pc:picChg>
        <pc:cxnChg chg="add">
          <ac:chgData name="Coleman, Edward" userId="S::ec926596@wcupa.edu::ceee4aed-69d2-4490-bfd1-0c30ff21eff6" providerId="AD" clId="Web-{DA17414F-1BC9-41E9-A457-81E4670C989F}" dt="2023-12-12T22:21:43.430" v="448"/>
          <ac:cxnSpMkLst>
            <pc:docMk/>
            <pc:sldMk cId="818439654" sldId="257"/>
            <ac:cxnSpMk id="16" creationId="{ABAD74CF-CB22-463B-9031-D3BE16111B9B}"/>
          </ac:cxnSpMkLst>
        </pc:cxnChg>
        <pc:cxnChg chg="add">
          <ac:chgData name="Coleman, Edward" userId="S::ec926596@wcupa.edu::ceee4aed-69d2-4490-bfd1-0c30ff21eff6" providerId="AD" clId="Web-{DA17414F-1BC9-41E9-A457-81E4670C989F}" dt="2023-12-12T22:21:43.430" v="448"/>
          <ac:cxnSpMkLst>
            <pc:docMk/>
            <pc:sldMk cId="818439654" sldId="257"/>
            <ac:cxnSpMk id="20" creationId="{E95C7366-6A36-4307-81CE-FBD79DFF0980}"/>
          </ac:cxnSpMkLst>
        </pc:cxnChg>
        <pc:cxnChg chg="add">
          <ac:chgData name="Coleman, Edward" userId="S::ec926596@wcupa.edu::ceee4aed-69d2-4490-bfd1-0c30ff21eff6" providerId="AD" clId="Web-{DA17414F-1BC9-41E9-A457-81E4670C989F}" dt="2023-12-12T22:21:43.430" v="448"/>
          <ac:cxnSpMkLst>
            <pc:docMk/>
            <pc:sldMk cId="818439654" sldId="257"/>
            <ac:cxnSpMk id="22" creationId="{82B589D1-AB2D-469C-960E-40C719BA8281}"/>
          </ac:cxnSpMkLst>
        </pc:cxnChg>
      </pc:sldChg>
      <pc:sldChg chg="addSp delSp modSp new del">
        <pc:chgData name="Coleman, Edward" userId="S::ec926596@wcupa.edu::ceee4aed-69d2-4490-bfd1-0c30ff21eff6" providerId="AD" clId="Web-{DA17414F-1BC9-41E9-A457-81E4670C989F}" dt="2023-12-12T22:11:30.335" v="387"/>
        <pc:sldMkLst>
          <pc:docMk/>
          <pc:sldMk cId="1878806378" sldId="258"/>
        </pc:sldMkLst>
        <pc:spChg chg="mod">
          <ac:chgData name="Coleman, Edward" userId="S::ec926596@wcupa.edu::ceee4aed-69d2-4490-bfd1-0c30ff21eff6" providerId="AD" clId="Web-{DA17414F-1BC9-41E9-A457-81E4670C989F}" dt="2023-12-12T22:04:45.715" v="314"/>
          <ac:spMkLst>
            <pc:docMk/>
            <pc:sldMk cId="1878806378" sldId="258"/>
            <ac:spMk id="2" creationId="{61FC609D-2F52-48FF-4B22-EFC564595CC2}"/>
          </ac:spMkLst>
        </pc:spChg>
        <pc:spChg chg="del mod">
          <ac:chgData name="Coleman, Edward" userId="S::ec926596@wcupa.edu::ceee4aed-69d2-4490-bfd1-0c30ff21eff6" providerId="AD" clId="Web-{DA17414F-1BC9-41E9-A457-81E4670C989F}" dt="2023-12-12T22:03:04.946" v="294"/>
          <ac:spMkLst>
            <pc:docMk/>
            <pc:sldMk cId="1878806378" sldId="258"/>
            <ac:spMk id="3" creationId="{8EBFBF1A-995D-02E4-9D4A-2CF715060B34}"/>
          </ac:spMkLst>
        </pc:spChg>
        <pc:spChg chg="del">
          <ac:chgData name="Coleman, Edward" userId="S::ec926596@wcupa.edu::ceee4aed-69d2-4490-bfd1-0c30ff21eff6" providerId="AD" clId="Web-{DA17414F-1BC9-41E9-A457-81E4670C989F}" dt="2023-12-12T22:07:42.891" v="346"/>
          <ac:spMkLst>
            <pc:docMk/>
            <pc:sldMk cId="1878806378" sldId="258"/>
            <ac:spMk id="5" creationId="{326D9FB0-433F-780C-2038-380F2B5FB462}"/>
          </ac:spMkLst>
        </pc:spChg>
        <pc:spChg chg="add del">
          <ac:chgData name="Coleman, Edward" userId="S::ec926596@wcupa.edu::ceee4aed-69d2-4490-bfd1-0c30ff21eff6" providerId="AD" clId="Web-{DA17414F-1BC9-41E9-A457-81E4670C989F}" dt="2023-12-12T22:04:29.449" v="305"/>
          <ac:spMkLst>
            <pc:docMk/>
            <pc:sldMk cId="1878806378" sldId="258"/>
            <ac:spMk id="9" creationId="{038042B7-9D0D-7281-5A5B-0E090528DF94}"/>
          </ac:spMkLst>
        </pc:spChg>
        <pc:spChg chg="add del mod">
          <ac:chgData name="Coleman, Edward" userId="S::ec926596@wcupa.edu::ceee4aed-69d2-4490-bfd1-0c30ff21eff6" providerId="AD" clId="Web-{DA17414F-1BC9-41E9-A457-81E4670C989F}" dt="2023-12-12T22:04:37.636" v="313"/>
          <ac:spMkLst>
            <pc:docMk/>
            <pc:sldMk cId="1878806378" sldId="258"/>
            <ac:spMk id="10" creationId="{B42D446E-DC4A-57D1-C3FE-86D8BDFBA5E6}"/>
          </ac:spMkLst>
        </pc:spChg>
        <pc:spChg chg="add mod">
          <ac:chgData name="Coleman, Edward" userId="S::ec926596@wcupa.edu::ceee4aed-69d2-4490-bfd1-0c30ff21eff6" providerId="AD" clId="Web-{DA17414F-1BC9-41E9-A457-81E4670C989F}" dt="2023-12-12T22:07:33.735" v="345" actId="1076"/>
          <ac:spMkLst>
            <pc:docMk/>
            <pc:sldMk cId="1878806378" sldId="258"/>
            <ac:spMk id="11" creationId="{4503052D-96F4-A01B-9A8F-540C99C9F4C5}"/>
          </ac:spMkLst>
        </pc:spChg>
        <pc:spChg chg="add mod">
          <ac:chgData name="Coleman, Edward" userId="S::ec926596@wcupa.edu::ceee4aed-69d2-4490-bfd1-0c30ff21eff6" providerId="AD" clId="Web-{DA17414F-1BC9-41E9-A457-81E4670C989F}" dt="2023-12-12T22:06:57.468" v="341" actId="1076"/>
          <ac:spMkLst>
            <pc:docMk/>
            <pc:sldMk cId="1878806378" sldId="258"/>
            <ac:spMk id="12" creationId="{9D4D4000-0D9E-1DB3-5007-58DD25D06A1B}"/>
          </ac:spMkLst>
        </pc:spChg>
        <pc:picChg chg="add mod ord">
          <ac:chgData name="Coleman, Edward" userId="S::ec926596@wcupa.edu::ceee4aed-69d2-4490-bfd1-0c30ff21eff6" providerId="AD" clId="Web-{DA17414F-1BC9-41E9-A457-81E4670C989F}" dt="2023-12-12T22:05:55.592" v="333" actId="1076"/>
          <ac:picMkLst>
            <pc:docMk/>
            <pc:sldMk cId="1878806378" sldId="258"/>
            <ac:picMk id="7" creationId="{B02B4147-07A5-A623-B878-B11E8573F529}"/>
          </ac:picMkLst>
        </pc:picChg>
        <pc:picChg chg="add mod">
          <ac:chgData name="Coleman, Edward" userId="S::ec926596@wcupa.edu::ceee4aed-69d2-4490-bfd1-0c30ff21eff6" providerId="AD" clId="Web-{DA17414F-1BC9-41E9-A457-81E4670C989F}" dt="2023-12-12T22:05:52.154" v="332" actId="1076"/>
          <ac:picMkLst>
            <pc:docMk/>
            <pc:sldMk cId="1878806378" sldId="258"/>
            <ac:picMk id="8" creationId="{38F2FF83-53F5-F224-8A1B-F128287D9BBD}"/>
          </ac:picMkLst>
        </pc:picChg>
        <pc:picChg chg="add mod">
          <ac:chgData name="Coleman, Edward" userId="S::ec926596@wcupa.edu::ceee4aed-69d2-4490-bfd1-0c30ff21eff6" providerId="AD" clId="Web-{DA17414F-1BC9-41E9-A457-81E4670C989F}" dt="2023-12-12T22:06:52.843" v="340" actId="1076"/>
          <ac:picMkLst>
            <pc:docMk/>
            <pc:sldMk cId="1878806378" sldId="258"/>
            <ac:picMk id="13" creationId="{79082906-EFE2-5AD1-DFB5-EF032295BC8B}"/>
          </ac:picMkLst>
        </pc:picChg>
        <pc:picChg chg="add mod">
          <ac:chgData name="Coleman, Edward" userId="S::ec926596@wcupa.edu::ceee4aed-69d2-4490-bfd1-0c30ff21eff6" providerId="AD" clId="Web-{DA17414F-1BC9-41E9-A457-81E4670C989F}" dt="2023-12-12T22:09:56.629" v="363" actId="1076"/>
          <ac:picMkLst>
            <pc:docMk/>
            <pc:sldMk cId="1878806378" sldId="258"/>
            <ac:picMk id="14" creationId="{4181BE7C-1738-C336-4279-1EB383A6B605}"/>
          </ac:picMkLst>
        </pc:picChg>
      </pc:sldChg>
      <pc:sldChg chg="addSp delSp modSp new">
        <pc:chgData name="Coleman, Edward" userId="S::ec926596@wcupa.edu::ceee4aed-69d2-4490-bfd1-0c30ff21eff6" providerId="AD" clId="Web-{DA17414F-1BC9-41E9-A457-81E4670C989F}" dt="2023-12-12T23:27:46.943" v="1077" actId="1076"/>
        <pc:sldMkLst>
          <pc:docMk/>
          <pc:sldMk cId="2355514351" sldId="259"/>
        </pc:sldMkLst>
        <pc:spChg chg="mod">
          <ac:chgData name="Coleman, Edward" userId="S::ec926596@wcupa.edu::ceee4aed-69d2-4490-bfd1-0c30ff21eff6" providerId="AD" clId="Web-{DA17414F-1BC9-41E9-A457-81E4670C989F}" dt="2023-12-12T22:08:09.361" v="349" actId="20577"/>
          <ac:spMkLst>
            <pc:docMk/>
            <pc:sldMk cId="2355514351" sldId="259"/>
            <ac:spMk id="2" creationId="{7BCC1DCD-350F-AAA7-1A07-3A45ED1A8C90}"/>
          </ac:spMkLst>
        </pc:spChg>
        <pc:spChg chg="del">
          <ac:chgData name="Coleman, Edward" userId="S::ec926596@wcupa.edu::ceee4aed-69d2-4490-bfd1-0c30ff21eff6" providerId="AD" clId="Web-{DA17414F-1BC9-41E9-A457-81E4670C989F}" dt="2023-12-12T22:08:36.612" v="350"/>
          <ac:spMkLst>
            <pc:docMk/>
            <pc:sldMk cId="2355514351" sldId="259"/>
            <ac:spMk id="3" creationId="{EDC0F6C6-4A30-0AD8-A522-8C4717A1A675}"/>
          </ac:spMkLst>
        </pc:spChg>
        <pc:spChg chg="del">
          <ac:chgData name="Coleman, Edward" userId="S::ec926596@wcupa.edu::ceee4aed-69d2-4490-bfd1-0c30ff21eff6" providerId="AD" clId="Web-{DA17414F-1BC9-41E9-A457-81E4670C989F}" dt="2023-12-12T22:54:01.888" v="558"/>
          <ac:spMkLst>
            <pc:docMk/>
            <pc:sldMk cId="2355514351" sldId="259"/>
            <ac:spMk id="5" creationId="{67997191-52CC-87A3-BFC7-DC61252A06D6}"/>
          </ac:spMkLst>
        </pc:spChg>
        <pc:spChg chg="add del mod">
          <ac:chgData name="Coleman, Edward" userId="S::ec926596@wcupa.edu::ceee4aed-69d2-4490-bfd1-0c30ff21eff6" providerId="AD" clId="Web-{DA17414F-1BC9-41E9-A457-81E4670C989F}" dt="2023-12-12T22:20:20.927" v="427"/>
          <ac:spMkLst>
            <pc:docMk/>
            <pc:sldMk cId="2355514351" sldId="259"/>
            <ac:spMk id="15" creationId="{B7429857-12B3-DFB2-22EA-2BFD1FEF1A88}"/>
          </ac:spMkLst>
        </pc:spChg>
        <pc:spChg chg="add del mod">
          <ac:chgData name="Coleman, Edward" userId="S::ec926596@wcupa.edu::ceee4aed-69d2-4490-bfd1-0c30ff21eff6" providerId="AD" clId="Web-{DA17414F-1BC9-41E9-A457-81E4670C989F}" dt="2023-12-12T23:07:58.817" v="735"/>
          <ac:spMkLst>
            <pc:docMk/>
            <pc:sldMk cId="2355514351" sldId="259"/>
            <ac:spMk id="16" creationId="{0E145DA7-D72C-DFA1-B0D0-AE60494C6E52}"/>
          </ac:spMkLst>
        </pc:spChg>
        <pc:spChg chg="add mod">
          <ac:chgData name="Coleman, Edward" userId="S::ec926596@wcupa.edu::ceee4aed-69d2-4490-bfd1-0c30ff21eff6" providerId="AD" clId="Web-{DA17414F-1BC9-41E9-A457-81E4670C989F}" dt="2023-12-12T23:27:23.661" v="1071" actId="1076"/>
          <ac:spMkLst>
            <pc:docMk/>
            <pc:sldMk cId="2355514351" sldId="259"/>
            <ac:spMk id="17" creationId="{4B63BB8A-3788-D58F-DC97-985D5154B3CA}"/>
          </ac:spMkLst>
        </pc:spChg>
        <pc:picChg chg="add del mod ord">
          <ac:chgData name="Coleman, Edward" userId="S::ec926596@wcupa.edu::ceee4aed-69d2-4490-bfd1-0c30ff21eff6" providerId="AD" clId="Web-{DA17414F-1BC9-41E9-A457-81E4670C989F}" dt="2023-12-12T22:20:14.380" v="426"/>
          <ac:picMkLst>
            <pc:docMk/>
            <pc:sldMk cId="2355514351" sldId="259"/>
            <ac:picMk id="7" creationId="{740446E5-79CD-BF4A-0B08-C8022BB98DEB}"/>
          </ac:picMkLst>
        </pc:picChg>
        <pc:picChg chg="add del mod">
          <ac:chgData name="Coleman, Edward" userId="S::ec926596@wcupa.edu::ceee4aed-69d2-4490-bfd1-0c30ff21eff6" providerId="AD" clId="Web-{DA17414F-1BC9-41E9-A457-81E4670C989F}" dt="2023-12-12T22:20:04.318" v="422"/>
          <ac:picMkLst>
            <pc:docMk/>
            <pc:sldMk cId="2355514351" sldId="259"/>
            <ac:picMk id="8" creationId="{5BC7B0ED-70C3-7A10-4D90-F7442B2E6304}"/>
          </ac:picMkLst>
        </pc:picChg>
        <pc:picChg chg="add del mod">
          <ac:chgData name="Coleman, Edward" userId="S::ec926596@wcupa.edu::ceee4aed-69d2-4490-bfd1-0c30ff21eff6" providerId="AD" clId="Web-{DA17414F-1BC9-41E9-A457-81E4670C989F}" dt="2023-12-12T23:27:38.803" v="1074" actId="1076"/>
          <ac:picMkLst>
            <pc:docMk/>
            <pc:sldMk cId="2355514351" sldId="259"/>
            <ac:picMk id="10" creationId="{5C4065AA-E1FF-DC04-4EFA-903CC2B86B4E}"/>
          </ac:picMkLst>
        </pc:picChg>
        <pc:picChg chg="add mod">
          <ac:chgData name="Coleman, Edward" userId="S::ec926596@wcupa.edu::ceee4aed-69d2-4490-bfd1-0c30ff21eff6" providerId="AD" clId="Web-{DA17414F-1BC9-41E9-A457-81E4670C989F}" dt="2023-12-12T23:27:40.661" v="1075" actId="1076"/>
          <ac:picMkLst>
            <pc:docMk/>
            <pc:sldMk cId="2355514351" sldId="259"/>
            <ac:picMk id="12" creationId="{41E0A235-E601-7197-6308-995A1E01BCF8}"/>
          </ac:picMkLst>
        </pc:picChg>
        <pc:picChg chg="add mod">
          <ac:chgData name="Coleman, Edward" userId="S::ec926596@wcupa.edu::ceee4aed-69d2-4490-bfd1-0c30ff21eff6" providerId="AD" clId="Web-{DA17414F-1BC9-41E9-A457-81E4670C989F}" dt="2023-12-12T23:27:46.943" v="1077" actId="1076"/>
          <ac:picMkLst>
            <pc:docMk/>
            <pc:sldMk cId="2355514351" sldId="259"/>
            <ac:picMk id="13" creationId="{661D6DA8-2E79-8D63-DFF5-844EB44D9814}"/>
          </ac:picMkLst>
        </pc:picChg>
      </pc:sldChg>
      <pc:sldChg chg="addSp delSp modSp new mod setBg">
        <pc:chgData name="Coleman, Edward" userId="S::ec926596@wcupa.edu::ceee4aed-69d2-4490-bfd1-0c30ff21eff6" providerId="AD" clId="Web-{DA17414F-1BC9-41E9-A457-81E4670C989F}" dt="2023-12-12T23:08:03.552" v="736"/>
        <pc:sldMkLst>
          <pc:docMk/>
          <pc:sldMk cId="479325603" sldId="260"/>
        </pc:sldMkLst>
        <pc:spChg chg="mod">
          <ac:chgData name="Coleman, Edward" userId="S::ec926596@wcupa.edu::ceee4aed-69d2-4490-bfd1-0c30ff21eff6" providerId="AD" clId="Web-{DA17414F-1BC9-41E9-A457-81E4670C989F}" dt="2023-12-12T22:34:55.482" v="528" actId="20577"/>
          <ac:spMkLst>
            <pc:docMk/>
            <pc:sldMk cId="479325603" sldId="260"/>
            <ac:spMk id="2" creationId="{3EC9AB01-8ECC-C88F-DE62-F8F9F1C61E5E}"/>
          </ac:spMkLst>
        </pc:spChg>
        <pc:spChg chg="del">
          <ac:chgData name="Coleman, Edward" userId="S::ec926596@wcupa.edu::ceee4aed-69d2-4490-bfd1-0c30ff21eff6" providerId="AD" clId="Web-{DA17414F-1BC9-41E9-A457-81E4670C989F}" dt="2023-12-12T22:12:08.852" v="388"/>
          <ac:spMkLst>
            <pc:docMk/>
            <pc:sldMk cId="479325603" sldId="260"/>
            <ac:spMk id="3" creationId="{61B83C99-6F65-2905-C8D7-9D38ADB3A065}"/>
          </ac:spMkLst>
        </pc:spChg>
        <pc:spChg chg="mod ord">
          <ac:chgData name="Coleman, Edward" userId="S::ec926596@wcupa.edu::ceee4aed-69d2-4490-bfd1-0c30ff21eff6" providerId="AD" clId="Web-{DA17414F-1BC9-41E9-A457-81E4670C989F}" dt="2023-12-12T22:23:37.011" v="459"/>
          <ac:spMkLst>
            <pc:docMk/>
            <pc:sldMk cId="479325603" sldId="260"/>
            <ac:spMk id="4" creationId="{80AA4B90-4DEE-6CB4-3410-5C1CEC9F311C}"/>
          </ac:spMkLst>
        </pc:spChg>
        <pc:spChg chg="del mod">
          <ac:chgData name="Coleman, Edward" userId="S::ec926596@wcupa.edu::ceee4aed-69d2-4490-bfd1-0c30ff21eff6" providerId="AD" clId="Web-{DA17414F-1BC9-41E9-A457-81E4670C989F}" dt="2023-12-12T22:24:18.028" v="472"/>
          <ac:spMkLst>
            <pc:docMk/>
            <pc:sldMk cId="479325603" sldId="260"/>
            <ac:spMk id="5" creationId="{68F9AC6E-6DF2-8FA3-153C-E6EA5DC9268F}"/>
          </ac:spMkLst>
        </pc:spChg>
        <pc:spChg chg="mod">
          <ac:chgData name="Coleman, Edward" userId="S::ec926596@wcupa.edu::ceee4aed-69d2-4490-bfd1-0c30ff21eff6" providerId="AD" clId="Web-{DA17414F-1BC9-41E9-A457-81E4670C989F}" dt="2023-12-12T22:23:37.011" v="459"/>
          <ac:spMkLst>
            <pc:docMk/>
            <pc:sldMk cId="479325603" sldId="260"/>
            <ac:spMk id="6" creationId="{879C649C-29C2-F17C-A1F0-0D947394308D}"/>
          </ac:spMkLst>
        </pc:spChg>
        <pc:spChg chg="add del mod">
          <ac:chgData name="Coleman, Edward" userId="S::ec926596@wcupa.edu::ceee4aed-69d2-4490-bfd1-0c30ff21eff6" providerId="AD" clId="Web-{DA17414F-1BC9-41E9-A457-81E4670C989F}" dt="2023-12-12T22:12:59.478" v="395"/>
          <ac:spMkLst>
            <pc:docMk/>
            <pc:sldMk cId="479325603" sldId="260"/>
            <ac:spMk id="9" creationId="{D993A3E4-8B3B-91D7-A59E-5FF32CF4C873}"/>
          </ac:spMkLst>
        </pc:spChg>
        <pc:spChg chg="add del mod">
          <ac:chgData name="Coleman, Edward" userId="S::ec926596@wcupa.edu::ceee4aed-69d2-4490-bfd1-0c30ff21eff6" providerId="AD" clId="Web-{DA17414F-1BC9-41E9-A457-81E4670C989F}" dt="2023-12-12T23:08:03.552" v="736"/>
          <ac:spMkLst>
            <pc:docMk/>
            <pc:sldMk cId="479325603" sldId="260"/>
            <ac:spMk id="11" creationId="{6DFE7003-3A0F-6969-1F28-BA838E15923F}"/>
          </ac:spMkLst>
        </pc:spChg>
        <pc:spChg chg="add del">
          <ac:chgData name="Coleman, Edward" userId="S::ec926596@wcupa.edu::ceee4aed-69d2-4490-bfd1-0c30ff21eff6" providerId="AD" clId="Web-{DA17414F-1BC9-41E9-A457-81E4670C989F}" dt="2023-12-12T22:22:26.556" v="451"/>
          <ac:spMkLst>
            <pc:docMk/>
            <pc:sldMk cId="479325603" sldId="260"/>
            <ac:spMk id="15" creationId="{8FBA68A5-A7C7-4D91-AB95-6E0B6FFD8743}"/>
          </ac:spMkLst>
        </pc:spChg>
        <pc:spChg chg="add del">
          <ac:chgData name="Coleman, Edward" userId="S::ec926596@wcupa.edu::ceee4aed-69d2-4490-bfd1-0c30ff21eff6" providerId="AD" clId="Web-{DA17414F-1BC9-41E9-A457-81E4670C989F}" dt="2023-12-12T22:22:26.556" v="451"/>
          <ac:spMkLst>
            <pc:docMk/>
            <pc:sldMk cId="479325603" sldId="260"/>
            <ac:spMk id="17" creationId="{DA4051E3-92B2-42FC-BB3D-372E4A614439}"/>
          </ac:spMkLst>
        </pc:spChg>
        <pc:spChg chg="add del">
          <ac:chgData name="Coleman, Edward" userId="S::ec926596@wcupa.edu::ceee4aed-69d2-4490-bfd1-0c30ff21eff6" providerId="AD" clId="Web-{DA17414F-1BC9-41E9-A457-81E4670C989F}" dt="2023-12-12T22:22:26.556" v="451"/>
          <ac:spMkLst>
            <pc:docMk/>
            <pc:sldMk cId="479325603" sldId="260"/>
            <ac:spMk id="27" creationId="{F6BE7D12-E20F-4B89-A862-670817EAC1D5}"/>
          </ac:spMkLst>
        </pc:spChg>
        <pc:spChg chg="add del">
          <ac:chgData name="Coleman, Edward" userId="S::ec926596@wcupa.edu::ceee4aed-69d2-4490-bfd1-0c30ff21eff6" providerId="AD" clId="Web-{DA17414F-1BC9-41E9-A457-81E4670C989F}" dt="2023-12-12T22:22:26.556" v="451"/>
          <ac:spMkLst>
            <pc:docMk/>
            <pc:sldMk cId="479325603" sldId="260"/>
            <ac:spMk id="29" creationId="{70EFBEF3-5371-4D18-8850-C3A56C9552DF}"/>
          </ac:spMkLst>
        </pc:spChg>
        <pc:spChg chg="add del">
          <ac:chgData name="Coleman, Edward" userId="S::ec926596@wcupa.edu::ceee4aed-69d2-4490-bfd1-0c30ff21eff6" providerId="AD" clId="Web-{DA17414F-1BC9-41E9-A457-81E4670C989F}" dt="2023-12-12T22:22:26.556" v="451"/>
          <ac:spMkLst>
            <pc:docMk/>
            <pc:sldMk cId="479325603" sldId="260"/>
            <ac:spMk id="31" creationId="{21AC310F-8A35-47A1-B312-4893CA5E1B3C}"/>
          </ac:spMkLst>
        </pc:spChg>
        <pc:spChg chg="add del">
          <ac:chgData name="Coleman, Edward" userId="S::ec926596@wcupa.edu::ceee4aed-69d2-4490-bfd1-0c30ff21eff6" providerId="AD" clId="Web-{DA17414F-1BC9-41E9-A457-81E4670C989F}" dt="2023-12-12T22:22:26.556" v="451"/>
          <ac:spMkLst>
            <pc:docMk/>
            <pc:sldMk cId="479325603" sldId="260"/>
            <ac:spMk id="33" creationId="{352F7EEB-D6C7-4A9C-AF91-81C7702E9A38}"/>
          </ac:spMkLst>
        </pc:spChg>
        <pc:spChg chg="add del">
          <ac:chgData name="Coleman, Edward" userId="S::ec926596@wcupa.edu::ceee4aed-69d2-4490-bfd1-0c30ff21eff6" providerId="AD" clId="Web-{DA17414F-1BC9-41E9-A457-81E4670C989F}" dt="2023-12-12T22:22:34.009" v="453"/>
          <ac:spMkLst>
            <pc:docMk/>
            <pc:sldMk cId="479325603" sldId="260"/>
            <ac:spMk id="47" creationId="{8FBA68A5-A7C7-4D91-AB95-6E0B6FFD8743}"/>
          </ac:spMkLst>
        </pc:spChg>
        <pc:spChg chg="add del">
          <ac:chgData name="Coleman, Edward" userId="S::ec926596@wcupa.edu::ceee4aed-69d2-4490-bfd1-0c30ff21eff6" providerId="AD" clId="Web-{DA17414F-1BC9-41E9-A457-81E4670C989F}" dt="2023-12-12T22:22:34.009" v="453"/>
          <ac:spMkLst>
            <pc:docMk/>
            <pc:sldMk cId="479325603" sldId="260"/>
            <ac:spMk id="48" creationId="{DA4051E3-92B2-42FC-BB3D-372E4A614439}"/>
          </ac:spMkLst>
        </pc:spChg>
        <pc:spChg chg="add del">
          <ac:chgData name="Coleman, Edward" userId="S::ec926596@wcupa.edu::ceee4aed-69d2-4490-bfd1-0c30ff21eff6" providerId="AD" clId="Web-{DA17414F-1BC9-41E9-A457-81E4670C989F}" dt="2023-12-12T22:22:34.009" v="453"/>
          <ac:spMkLst>
            <pc:docMk/>
            <pc:sldMk cId="479325603" sldId="260"/>
            <ac:spMk id="53" creationId="{F6BE7D12-E20F-4B89-A862-670817EAC1D5}"/>
          </ac:spMkLst>
        </pc:spChg>
        <pc:spChg chg="add del">
          <ac:chgData name="Coleman, Edward" userId="S::ec926596@wcupa.edu::ceee4aed-69d2-4490-bfd1-0c30ff21eff6" providerId="AD" clId="Web-{DA17414F-1BC9-41E9-A457-81E4670C989F}" dt="2023-12-12T22:22:34.009" v="453"/>
          <ac:spMkLst>
            <pc:docMk/>
            <pc:sldMk cId="479325603" sldId="260"/>
            <ac:spMk id="54" creationId="{70EFBEF3-5371-4D18-8850-C3A56C9552DF}"/>
          </ac:spMkLst>
        </pc:spChg>
        <pc:spChg chg="add del">
          <ac:chgData name="Coleman, Edward" userId="S::ec926596@wcupa.edu::ceee4aed-69d2-4490-bfd1-0c30ff21eff6" providerId="AD" clId="Web-{DA17414F-1BC9-41E9-A457-81E4670C989F}" dt="2023-12-12T22:22:34.009" v="453"/>
          <ac:spMkLst>
            <pc:docMk/>
            <pc:sldMk cId="479325603" sldId="260"/>
            <ac:spMk id="55" creationId="{96BF82BB-C5FD-48C5-B71C-2CBFB2C22ED1}"/>
          </ac:spMkLst>
        </pc:spChg>
        <pc:spChg chg="add del">
          <ac:chgData name="Coleman, Edward" userId="S::ec926596@wcupa.edu::ceee4aed-69d2-4490-bfd1-0c30ff21eff6" providerId="AD" clId="Web-{DA17414F-1BC9-41E9-A457-81E4670C989F}" dt="2023-12-12T22:22:34.009" v="453"/>
          <ac:spMkLst>
            <pc:docMk/>
            <pc:sldMk cId="479325603" sldId="260"/>
            <ac:spMk id="56" creationId="{352F7EEB-D6C7-4A9C-AF91-81C7702E9A38}"/>
          </ac:spMkLst>
        </pc:spChg>
        <pc:spChg chg="add del">
          <ac:chgData name="Coleman, Edward" userId="S::ec926596@wcupa.edu::ceee4aed-69d2-4490-bfd1-0c30ff21eff6" providerId="AD" clId="Web-{DA17414F-1BC9-41E9-A457-81E4670C989F}" dt="2023-12-12T22:23:02.338" v="455"/>
          <ac:spMkLst>
            <pc:docMk/>
            <pc:sldMk cId="479325603" sldId="260"/>
            <ac:spMk id="62" creationId="{8FBA68A5-A7C7-4D91-AB95-6E0B6FFD8743}"/>
          </ac:spMkLst>
        </pc:spChg>
        <pc:spChg chg="add del">
          <ac:chgData name="Coleman, Edward" userId="S::ec926596@wcupa.edu::ceee4aed-69d2-4490-bfd1-0c30ff21eff6" providerId="AD" clId="Web-{DA17414F-1BC9-41E9-A457-81E4670C989F}" dt="2023-12-12T22:23:02.338" v="455"/>
          <ac:spMkLst>
            <pc:docMk/>
            <pc:sldMk cId="479325603" sldId="260"/>
            <ac:spMk id="63" creationId="{DA4051E3-92B2-42FC-BB3D-372E4A614439}"/>
          </ac:spMkLst>
        </pc:spChg>
        <pc:spChg chg="add del">
          <ac:chgData name="Coleman, Edward" userId="S::ec926596@wcupa.edu::ceee4aed-69d2-4490-bfd1-0c30ff21eff6" providerId="AD" clId="Web-{DA17414F-1BC9-41E9-A457-81E4670C989F}" dt="2023-12-12T22:23:02.338" v="455"/>
          <ac:spMkLst>
            <pc:docMk/>
            <pc:sldMk cId="479325603" sldId="260"/>
            <ac:spMk id="68" creationId="{F6BE7D12-E20F-4B89-A862-670817EAC1D5}"/>
          </ac:spMkLst>
        </pc:spChg>
        <pc:spChg chg="add del">
          <ac:chgData name="Coleman, Edward" userId="S::ec926596@wcupa.edu::ceee4aed-69d2-4490-bfd1-0c30ff21eff6" providerId="AD" clId="Web-{DA17414F-1BC9-41E9-A457-81E4670C989F}" dt="2023-12-12T22:23:02.338" v="455"/>
          <ac:spMkLst>
            <pc:docMk/>
            <pc:sldMk cId="479325603" sldId="260"/>
            <ac:spMk id="69" creationId="{70EFBEF3-5371-4D18-8850-C3A56C9552DF}"/>
          </ac:spMkLst>
        </pc:spChg>
        <pc:spChg chg="add del">
          <ac:chgData name="Coleman, Edward" userId="S::ec926596@wcupa.edu::ceee4aed-69d2-4490-bfd1-0c30ff21eff6" providerId="AD" clId="Web-{DA17414F-1BC9-41E9-A457-81E4670C989F}" dt="2023-12-12T22:23:02.338" v="455"/>
          <ac:spMkLst>
            <pc:docMk/>
            <pc:sldMk cId="479325603" sldId="260"/>
            <ac:spMk id="70" creationId="{21AC310F-8A35-47A1-B312-4893CA5E1B3C}"/>
          </ac:spMkLst>
        </pc:spChg>
        <pc:spChg chg="add del">
          <ac:chgData name="Coleman, Edward" userId="S::ec926596@wcupa.edu::ceee4aed-69d2-4490-bfd1-0c30ff21eff6" providerId="AD" clId="Web-{DA17414F-1BC9-41E9-A457-81E4670C989F}" dt="2023-12-12T22:23:02.338" v="455"/>
          <ac:spMkLst>
            <pc:docMk/>
            <pc:sldMk cId="479325603" sldId="260"/>
            <ac:spMk id="71" creationId="{352F7EEB-D6C7-4A9C-AF91-81C7702E9A38}"/>
          </ac:spMkLst>
        </pc:spChg>
        <pc:spChg chg="add del">
          <ac:chgData name="Coleman, Edward" userId="S::ec926596@wcupa.edu::ceee4aed-69d2-4490-bfd1-0c30ff21eff6" providerId="AD" clId="Web-{DA17414F-1BC9-41E9-A457-81E4670C989F}" dt="2023-12-12T22:23:24.932" v="457"/>
          <ac:spMkLst>
            <pc:docMk/>
            <pc:sldMk cId="479325603" sldId="260"/>
            <ac:spMk id="79" creationId="{8FBA68A5-A7C7-4D91-AB95-6E0B6FFD8743}"/>
          </ac:spMkLst>
        </pc:spChg>
        <pc:spChg chg="add del">
          <ac:chgData name="Coleman, Edward" userId="S::ec926596@wcupa.edu::ceee4aed-69d2-4490-bfd1-0c30ff21eff6" providerId="AD" clId="Web-{DA17414F-1BC9-41E9-A457-81E4670C989F}" dt="2023-12-12T22:23:24.932" v="457"/>
          <ac:spMkLst>
            <pc:docMk/>
            <pc:sldMk cId="479325603" sldId="260"/>
            <ac:spMk id="80" creationId="{DA4051E3-92B2-42FC-BB3D-372E4A614439}"/>
          </ac:spMkLst>
        </pc:spChg>
        <pc:spChg chg="add del">
          <ac:chgData name="Coleman, Edward" userId="S::ec926596@wcupa.edu::ceee4aed-69d2-4490-bfd1-0c30ff21eff6" providerId="AD" clId="Web-{DA17414F-1BC9-41E9-A457-81E4670C989F}" dt="2023-12-12T22:23:24.932" v="457"/>
          <ac:spMkLst>
            <pc:docMk/>
            <pc:sldMk cId="479325603" sldId="260"/>
            <ac:spMk id="85" creationId="{F6BE7D12-E20F-4B89-A862-670817EAC1D5}"/>
          </ac:spMkLst>
        </pc:spChg>
        <pc:spChg chg="add del">
          <ac:chgData name="Coleman, Edward" userId="S::ec926596@wcupa.edu::ceee4aed-69d2-4490-bfd1-0c30ff21eff6" providerId="AD" clId="Web-{DA17414F-1BC9-41E9-A457-81E4670C989F}" dt="2023-12-12T22:23:24.932" v="457"/>
          <ac:spMkLst>
            <pc:docMk/>
            <pc:sldMk cId="479325603" sldId="260"/>
            <ac:spMk id="86" creationId="{70EFBEF3-5371-4D18-8850-C3A56C9552DF}"/>
          </ac:spMkLst>
        </pc:spChg>
        <pc:spChg chg="add del">
          <ac:chgData name="Coleman, Edward" userId="S::ec926596@wcupa.edu::ceee4aed-69d2-4490-bfd1-0c30ff21eff6" providerId="AD" clId="Web-{DA17414F-1BC9-41E9-A457-81E4670C989F}" dt="2023-12-12T22:23:24.932" v="457"/>
          <ac:spMkLst>
            <pc:docMk/>
            <pc:sldMk cId="479325603" sldId="260"/>
            <ac:spMk id="87" creationId="{360B20C8-249A-4B32-B928-85FBCD784F01}"/>
          </ac:spMkLst>
        </pc:spChg>
        <pc:spChg chg="add del">
          <ac:chgData name="Coleman, Edward" userId="S::ec926596@wcupa.edu::ceee4aed-69d2-4490-bfd1-0c30ff21eff6" providerId="AD" clId="Web-{DA17414F-1BC9-41E9-A457-81E4670C989F}" dt="2023-12-12T22:23:24.932" v="457"/>
          <ac:spMkLst>
            <pc:docMk/>
            <pc:sldMk cId="479325603" sldId="260"/>
            <ac:spMk id="88" creationId="{352F7EEB-D6C7-4A9C-AF91-81C7702E9A38}"/>
          </ac:spMkLst>
        </pc:spChg>
        <pc:spChg chg="add del">
          <ac:chgData name="Coleman, Edward" userId="S::ec926596@wcupa.edu::ceee4aed-69d2-4490-bfd1-0c30ff21eff6" providerId="AD" clId="Web-{DA17414F-1BC9-41E9-A457-81E4670C989F}" dt="2023-12-12T22:23:37.011" v="459"/>
          <ac:spMkLst>
            <pc:docMk/>
            <pc:sldMk cId="479325603" sldId="260"/>
            <ac:spMk id="95" creationId="{8FBA68A5-A7C7-4D91-AB95-6E0B6FFD8743}"/>
          </ac:spMkLst>
        </pc:spChg>
        <pc:spChg chg="add del">
          <ac:chgData name="Coleman, Edward" userId="S::ec926596@wcupa.edu::ceee4aed-69d2-4490-bfd1-0c30ff21eff6" providerId="AD" clId="Web-{DA17414F-1BC9-41E9-A457-81E4670C989F}" dt="2023-12-12T22:23:37.011" v="459"/>
          <ac:spMkLst>
            <pc:docMk/>
            <pc:sldMk cId="479325603" sldId="260"/>
            <ac:spMk id="96" creationId="{DA4051E3-92B2-42FC-BB3D-372E4A614439}"/>
          </ac:spMkLst>
        </pc:spChg>
        <pc:spChg chg="add del">
          <ac:chgData name="Coleman, Edward" userId="S::ec926596@wcupa.edu::ceee4aed-69d2-4490-bfd1-0c30ff21eff6" providerId="AD" clId="Web-{DA17414F-1BC9-41E9-A457-81E4670C989F}" dt="2023-12-12T22:23:37.011" v="459"/>
          <ac:spMkLst>
            <pc:docMk/>
            <pc:sldMk cId="479325603" sldId="260"/>
            <ac:spMk id="101" creationId="{F6BE7D12-E20F-4B89-A862-670817EAC1D5}"/>
          </ac:spMkLst>
        </pc:spChg>
        <pc:spChg chg="add del">
          <ac:chgData name="Coleman, Edward" userId="S::ec926596@wcupa.edu::ceee4aed-69d2-4490-bfd1-0c30ff21eff6" providerId="AD" clId="Web-{DA17414F-1BC9-41E9-A457-81E4670C989F}" dt="2023-12-12T22:23:37.011" v="459"/>
          <ac:spMkLst>
            <pc:docMk/>
            <pc:sldMk cId="479325603" sldId="260"/>
            <ac:spMk id="102" creationId="{70EFBEF3-5371-4D18-8850-C3A56C9552DF}"/>
          </ac:spMkLst>
        </pc:spChg>
        <pc:spChg chg="add del">
          <ac:chgData name="Coleman, Edward" userId="S::ec926596@wcupa.edu::ceee4aed-69d2-4490-bfd1-0c30ff21eff6" providerId="AD" clId="Web-{DA17414F-1BC9-41E9-A457-81E4670C989F}" dt="2023-12-12T22:23:37.011" v="459"/>
          <ac:spMkLst>
            <pc:docMk/>
            <pc:sldMk cId="479325603" sldId="260"/>
            <ac:spMk id="103" creationId="{21AC310F-8A35-47A1-B312-4893CA5E1B3C}"/>
          </ac:spMkLst>
        </pc:spChg>
        <pc:spChg chg="add del">
          <ac:chgData name="Coleman, Edward" userId="S::ec926596@wcupa.edu::ceee4aed-69d2-4490-bfd1-0c30ff21eff6" providerId="AD" clId="Web-{DA17414F-1BC9-41E9-A457-81E4670C989F}" dt="2023-12-12T22:23:37.011" v="459"/>
          <ac:spMkLst>
            <pc:docMk/>
            <pc:sldMk cId="479325603" sldId="260"/>
            <ac:spMk id="104" creationId="{352F7EEB-D6C7-4A9C-AF91-81C7702E9A38}"/>
          </ac:spMkLst>
        </pc:spChg>
        <pc:picChg chg="add mod ord">
          <ac:chgData name="Coleman, Edward" userId="S::ec926596@wcupa.edu::ceee4aed-69d2-4490-bfd1-0c30ff21eff6" providerId="AD" clId="Web-{DA17414F-1BC9-41E9-A457-81E4670C989F}" dt="2023-12-12T22:24:10.153" v="471" actId="1076"/>
          <ac:picMkLst>
            <pc:docMk/>
            <pc:sldMk cId="479325603" sldId="260"/>
            <ac:picMk id="7" creationId="{44BB18F9-34DB-08B4-D1DE-F529D057B406}"/>
          </ac:picMkLst>
        </pc:picChg>
        <pc:picChg chg="add mod ord">
          <ac:chgData name="Coleman, Edward" userId="S::ec926596@wcupa.edu::ceee4aed-69d2-4490-bfd1-0c30ff21eff6" providerId="AD" clId="Web-{DA17414F-1BC9-41E9-A457-81E4670C989F}" dt="2023-12-12T22:23:58.230" v="466" actId="1076"/>
          <ac:picMkLst>
            <pc:docMk/>
            <pc:sldMk cId="479325603" sldId="260"/>
            <ac:picMk id="8" creationId="{090C764D-29C2-CDF5-A18C-D6A9C778BA20}"/>
          </ac:picMkLst>
        </pc:picChg>
        <pc:picChg chg="add mod ord">
          <ac:chgData name="Coleman, Edward" userId="S::ec926596@wcupa.edu::ceee4aed-69d2-4490-bfd1-0c30ff21eff6" providerId="AD" clId="Web-{DA17414F-1BC9-41E9-A457-81E4670C989F}" dt="2023-12-12T22:24:08.434" v="470" actId="1076"/>
          <ac:picMkLst>
            <pc:docMk/>
            <pc:sldMk cId="479325603" sldId="260"/>
            <ac:picMk id="10" creationId="{340EC5F6-D29B-EC82-21BF-2D4B2BF299F8}"/>
          </ac:picMkLst>
        </pc:picChg>
        <pc:cxnChg chg="add del">
          <ac:chgData name="Coleman, Edward" userId="S::ec926596@wcupa.edu::ceee4aed-69d2-4490-bfd1-0c30ff21eff6" providerId="AD" clId="Web-{DA17414F-1BC9-41E9-A457-81E4670C989F}" dt="2023-12-12T22:22:26.556" v="451"/>
          <ac:cxnSpMkLst>
            <pc:docMk/>
            <pc:sldMk cId="479325603" sldId="260"/>
            <ac:cxnSpMk id="19" creationId="{3C425084-C97A-4C25-AE47-DDECF2DD3ABC}"/>
          </ac:cxnSpMkLst>
        </pc:cxnChg>
        <pc:cxnChg chg="add del">
          <ac:chgData name="Coleman, Edward" userId="S::ec926596@wcupa.edu::ceee4aed-69d2-4490-bfd1-0c30ff21eff6" providerId="AD" clId="Web-{DA17414F-1BC9-41E9-A457-81E4670C989F}" dt="2023-12-12T22:22:26.556" v="451"/>
          <ac:cxnSpMkLst>
            <pc:docMk/>
            <pc:sldMk cId="479325603" sldId="260"/>
            <ac:cxnSpMk id="21" creationId="{96A478A1-0B34-4F2B-88FA-CF47551E5DF9}"/>
          </ac:cxnSpMkLst>
        </pc:cxnChg>
        <pc:cxnChg chg="add del">
          <ac:chgData name="Coleman, Edward" userId="S::ec926596@wcupa.edu::ceee4aed-69d2-4490-bfd1-0c30ff21eff6" providerId="AD" clId="Web-{DA17414F-1BC9-41E9-A457-81E4670C989F}" dt="2023-12-12T22:22:26.556" v="451"/>
          <ac:cxnSpMkLst>
            <pc:docMk/>
            <pc:sldMk cId="479325603" sldId="260"/>
            <ac:cxnSpMk id="23" creationId="{0A09E39A-DA3F-4BDC-A89A-6545C1DD3721}"/>
          </ac:cxnSpMkLst>
        </pc:cxnChg>
        <pc:cxnChg chg="add del">
          <ac:chgData name="Coleman, Edward" userId="S::ec926596@wcupa.edu::ceee4aed-69d2-4490-bfd1-0c30ff21eff6" providerId="AD" clId="Web-{DA17414F-1BC9-41E9-A457-81E4670C989F}" dt="2023-12-12T22:22:26.556" v="451"/>
          <ac:cxnSpMkLst>
            <pc:docMk/>
            <pc:sldMk cId="479325603" sldId="260"/>
            <ac:cxnSpMk id="25" creationId="{A96B0582-7CBB-4270-BC2B-593DF2EC133A}"/>
          </ac:cxnSpMkLst>
        </pc:cxnChg>
        <pc:cxnChg chg="add del">
          <ac:chgData name="Coleman, Edward" userId="S::ec926596@wcupa.edu::ceee4aed-69d2-4490-bfd1-0c30ff21eff6" providerId="AD" clId="Web-{DA17414F-1BC9-41E9-A457-81E4670C989F}" dt="2023-12-12T22:22:26.556" v="451"/>
          <ac:cxnSpMkLst>
            <pc:docMk/>
            <pc:sldMk cId="479325603" sldId="260"/>
            <ac:cxnSpMk id="35" creationId="{44E31E3D-4087-4A0F-BD25-7B1B63965A59}"/>
          </ac:cxnSpMkLst>
        </pc:cxnChg>
        <pc:cxnChg chg="add del">
          <ac:chgData name="Coleman, Edward" userId="S::ec926596@wcupa.edu::ceee4aed-69d2-4490-bfd1-0c30ff21eff6" providerId="AD" clId="Web-{DA17414F-1BC9-41E9-A457-81E4670C989F}" dt="2023-12-12T22:22:26.556" v="451"/>
          <ac:cxnSpMkLst>
            <pc:docMk/>
            <pc:sldMk cId="479325603" sldId="260"/>
            <ac:cxnSpMk id="37" creationId="{CBC96854-0557-4933-9A58-BBDFAB43092E}"/>
          </ac:cxnSpMkLst>
        </pc:cxnChg>
        <pc:cxnChg chg="add del">
          <ac:chgData name="Coleman, Edward" userId="S::ec926596@wcupa.edu::ceee4aed-69d2-4490-bfd1-0c30ff21eff6" providerId="AD" clId="Web-{DA17414F-1BC9-41E9-A457-81E4670C989F}" dt="2023-12-12T22:22:26.556" v="451"/>
          <ac:cxnSpMkLst>
            <pc:docMk/>
            <pc:sldMk cId="479325603" sldId="260"/>
            <ac:cxnSpMk id="39" creationId="{24486AB2-54D4-4ED1-BDFF-C1D6A47023F8}"/>
          </ac:cxnSpMkLst>
        </pc:cxnChg>
        <pc:cxnChg chg="add del">
          <ac:chgData name="Coleman, Edward" userId="S::ec926596@wcupa.edu::ceee4aed-69d2-4490-bfd1-0c30ff21eff6" providerId="AD" clId="Web-{DA17414F-1BC9-41E9-A457-81E4670C989F}" dt="2023-12-12T22:22:26.556" v="451"/>
          <ac:cxnSpMkLst>
            <pc:docMk/>
            <pc:sldMk cId="479325603" sldId="260"/>
            <ac:cxnSpMk id="41" creationId="{73DD5B72-E36A-4B73-82C7-876F42742CAC}"/>
          </ac:cxnSpMkLst>
        </pc:cxnChg>
        <pc:cxnChg chg="add del">
          <ac:chgData name="Coleman, Edward" userId="S::ec926596@wcupa.edu::ceee4aed-69d2-4490-bfd1-0c30ff21eff6" providerId="AD" clId="Web-{DA17414F-1BC9-41E9-A457-81E4670C989F}" dt="2023-12-12T22:22:26.556" v="451"/>
          <ac:cxnSpMkLst>
            <pc:docMk/>
            <pc:sldMk cId="479325603" sldId="260"/>
            <ac:cxnSpMk id="43" creationId="{ADB5981E-1DC4-43BF-8E46-8858B79F2DDA}"/>
          </ac:cxnSpMkLst>
        </pc:cxnChg>
        <pc:cxnChg chg="add del">
          <ac:chgData name="Coleman, Edward" userId="S::ec926596@wcupa.edu::ceee4aed-69d2-4490-bfd1-0c30ff21eff6" providerId="AD" clId="Web-{DA17414F-1BC9-41E9-A457-81E4670C989F}" dt="2023-12-12T22:22:26.556" v="451"/>
          <ac:cxnSpMkLst>
            <pc:docMk/>
            <pc:sldMk cId="479325603" sldId="260"/>
            <ac:cxnSpMk id="45" creationId="{2999A81B-576B-4510-9E72-A38EF5C1A3CC}"/>
          </ac:cxnSpMkLst>
        </pc:cxnChg>
        <pc:cxnChg chg="add del">
          <ac:chgData name="Coleman, Edward" userId="S::ec926596@wcupa.edu::ceee4aed-69d2-4490-bfd1-0c30ff21eff6" providerId="AD" clId="Web-{DA17414F-1BC9-41E9-A457-81E4670C989F}" dt="2023-12-12T22:22:34.009" v="453"/>
          <ac:cxnSpMkLst>
            <pc:docMk/>
            <pc:sldMk cId="479325603" sldId="260"/>
            <ac:cxnSpMk id="49" creationId="{3C425084-C97A-4C25-AE47-DDECF2DD3ABC}"/>
          </ac:cxnSpMkLst>
        </pc:cxnChg>
        <pc:cxnChg chg="add del">
          <ac:chgData name="Coleman, Edward" userId="S::ec926596@wcupa.edu::ceee4aed-69d2-4490-bfd1-0c30ff21eff6" providerId="AD" clId="Web-{DA17414F-1BC9-41E9-A457-81E4670C989F}" dt="2023-12-12T22:22:34.009" v="453"/>
          <ac:cxnSpMkLst>
            <pc:docMk/>
            <pc:sldMk cId="479325603" sldId="260"/>
            <ac:cxnSpMk id="50" creationId="{96A478A1-0B34-4F2B-88FA-CF47551E5DF9}"/>
          </ac:cxnSpMkLst>
        </pc:cxnChg>
        <pc:cxnChg chg="add del">
          <ac:chgData name="Coleman, Edward" userId="S::ec926596@wcupa.edu::ceee4aed-69d2-4490-bfd1-0c30ff21eff6" providerId="AD" clId="Web-{DA17414F-1BC9-41E9-A457-81E4670C989F}" dt="2023-12-12T22:22:34.009" v="453"/>
          <ac:cxnSpMkLst>
            <pc:docMk/>
            <pc:sldMk cId="479325603" sldId="260"/>
            <ac:cxnSpMk id="51" creationId="{0A09E39A-DA3F-4BDC-A89A-6545C1DD3721}"/>
          </ac:cxnSpMkLst>
        </pc:cxnChg>
        <pc:cxnChg chg="add del">
          <ac:chgData name="Coleman, Edward" userId="S::ec926596@wcupa.edu::ceee4aed-69d2-4490-bfd1-0c30ff21eff6" providerId="AD" clId="Web-{DA17414F-1BC9-41E9-A457-81E4670C989F}" dt="2023-12-12T22:22:34.009" v="453"/>
          <ac:cxnSpMkLst>
            <pc:docMk/>
            <pc:sldMk cId="479325603" sldId="260"/>
            <ac:cxnSpMk id="52" creationId="{A96B0582-7CBB-4270-BC2B-593DF2EC133A}"/>
          </ac:cxnSpMkLst>
        </pc:cxnChg>
        <pc:cxnChg chg="add del">
          <ac:chgData name="Coleman, Edward" userId="S::ec926596@wcupa.edu::ceee4aed-69d2-4490-bfd1-0c30ff21eff6" providerId="AD" clId="Web-{DA17414F-1BC9-41E9-A457-81E4670C989F}" dt="2023-12-12T22:22:34.009" v="453"/>
          <ac:cxnSpMkLst>
            <pc:docMk/>
            <pc:sldMk cId="479325603" sldId="260"/>
            <ac:cxnSpMk id="57" creationId="{44E31E3D-4087-4A0F-BD25-7B1B63965A59}"/>
          </ac:cxnSpMkLst>
        </pc:cxnChg>
        <pc:cxnChg chg="add del">
          <ac:chgData name="Coleman, Edward" userId="S::ec926596@wcupa.edu::ceee4aed-69d2-4490-bfd1-0c30ff21eff6" providerId="AD" clId="Web-{DA17414F-1BC9-41E9-A457-81E4670C989F}" dt="2023-12-12T22:22:34.009" v="453"/>
          <ac:cxnSpMkLst>
            <pc:docMk/>
            <pc:sldMk cId="479325603" sldId="260"/>
            <ac:cxnSpMk id="58" creationId="{CBC96854-0557-4933-9A58-BBDFAB43092E}"/>
          </ac:cxnSpMkLst>
        </pc:cxnChg>
        <pc:cxnChg chg="add del">
          <ac:chgData name="Coleman, Edward" userId="S::ec926596@wcupa.edu::ceee4aed-69d2-4490-bfd1-0c30ff21eff6" providerId="AD" clId="Web-{DA17414F-1BC9-41E9-A457-81E4670C989F}" dt="2023-12-12T22:22:34.009" v="453"/>
          <ac:cxnSpMkLst>
            <pc:docMk/>
            <pc:sldMk cId="479325603" sldId="260"/>
            <ac:cxnSpMk id="59" creationId="{2999A81B-576B-4510-9E72-A38EF5C1A3CC}"/>
          </ac:cxnSpMkLst>
        </pc:cxnChg>
        <pc:cxnChg chg="add del">
          <ac:chgData name="Coleman, Edward" userId="S::ec926596@wcupa.edu::ceee4aed-69d2-4490-bfd1-0c30ff21eff6" providerId="AD" clId="Web-{DA17414F-1BC9-41E9-A457-81E4670C989F}" dt="2023-12-12T22:22:34.009" v="453"/>
          <ac:cxnSpMkLst>
            <pc:docMk/>
            <pc:sldMk cId="479325603" sldId="260"/>
            <ac:cxnSpMk id="60" creationId="{24486AB2-54D4-4ED1-BDFF-C1D6A47023F8}"/>
          </ac:cxnSpMkLst>
        </pc:cxnChg>
        <pc:cxnChg chg="add del">
          <ac:chgData name="Coleman, Edward" userId="S::ec926596@wcupa.edu::ceee4aed-69d2-4490-bfd1-0c30ff21eff6" providerId="AD" clId="Web-{DA17414F-1BC9-41E9-A457-81E4670C989F}" dt="2023-12-12T22:23:02.338" v="455"/>
          <ac:cxnSpMkLst>
            <pc:docMk/>
            <pc:sldMk cId="479325603" sldId="260"/>
            <ac:cxnSpMk id="64" creationId="{3C425084-C97A-4C25-AE47-DDECF2DD3ABC}"/>
          </ac:cxnSpMkLst>
        </pc:cxnChg>
        <pc:cxnChg chg="add del">
          <ac:chgData name="Coleman, Edward" userId="S::ec926596@wcupa.edu::ceee4aed-69d2-4490-bfd1-0c30ff21eff6" providerId="AD" clId="Web-{DA17414F-1BC9-41E9-A457-81E4670C989F}" dt="2023-12-12T22:23:02.338" v="455"/>
          <ac:cxnSpMkLst>
            <pc:docMk/>
            <pc:sldMk cId="479325603" sldId="260"/>
            <ac:cxnSpMk id="65" creationId="{96A478A1-0B34-4F2B-88FA-CF47551E5DF9}"/>
          </ac:cxnSpMkLst>
        </pc:cxnChg>
        <pc:cxnChg chg="add del">
          <ac:chgData name="Coleman, Edward" userId="S::ec926596@wcupa.edu::ceee4aed-69d2-4490-bfd1-0c30ff21eff6" providerId="AD" clId="Web-{DA17414F-1BC9-41E9-A457-81E4670C989F}" dt="2023-12-12T22:23:02.338" v="455"/>
          <ac:cxnSpMkLst>
            <pc:docMk/>
            <pc:sldMk cId="479325603" sldId="260"/>
            <ac:cxnSpMk id="66" creationId="{0A09E39A-DA3F-4BDC-A89A-6545C1DD3721}"/>
          </ac:cxnSpMkLst>
        </pc:cxnChg>
        <pc:cxnChg chg="add del">
          <ac:chgData name="Coleman, Edward" userId="S::ec926596@wcupa.edu::ceee4aed-69d2-4490-bfd1-0c30ff21eff6" providerId="AD" clId="Web-{DA17414F-1BC9-41E9-A457-81E4670C989F}" dt="2023-12-12T22:23:02.338" v="455"/>
          <ac:cxnSpMkLst>
            <pc:docMk/>
            <pc:sldMk cId="479325603" sldId="260"/>
            <ac:cxnSpMk id="67" creationId="{A96B0582-7CBB-4270-BC2B-593DF2EC133A}"/>
          </ac:cxnSpMkLst>
        </pc:cxnChg>
        <pc:cxnChg chg="add del">
          <ac:chgData name="Coleman, Edward" userId="S::ec926596@wcupa.edu::ceee4aed-69d2-4490-bfd1-0c30ff21eff6" providerId="AD" clId="Web-{DA17414F-1BC9-41E9-A457-81E4670C989F}" dt="2023-12-12T22:23:02.338" v="455"/>
          <ac:cxnSpMkLst>
            <pc:docMk/>
            <pc:sldMk cId="479325603" sldId="260"/>
            <ac:cxnSpMk id="72" creationId="{44E31E3D-4087-4A0F-BD25-7B1B63965A59}"/>
          </ac:cxnSpMkLst>
        </pc:cxnChg>
        <pc:cxnChg chg="add del">
          <ac:chgData name="Coleman, Edward" userId="S::ec926596@wcupa.edu::ceee4aed-69d2-4490-bfd1-0c30ff21eff6" providerId="AD" clId="Web-{DA17414F-1BC9-41E9-A457-81E4670C989F}" dt="2023-12-12T22:23:02.338" v="455"/>
          <ac:cxnSpMkLst>
            <pc:docMk/>
            <pc:sldMk cId="479325603" sldId="260"/>
            <ac:cxnSpMk id="73" creationId="{CBC96854-0557-4933-9A58-BBDFAB43092E}"/>
          </ac:cxnSpMkLst>
        </pc:cxnChg>
        <pc:cxnChg chg="add del">
          <ac:chgData name="Coleman, Edward" userId="S::ec926596@wcupa.edu::ceee4aed-69d2-4490-bfd1-0c30ff21eff6" providerId="AD" clId="Web-{DA17414F-1BC9-41E9-A457-81E4670C989F}" dt="2023-12-12T22:23:02.338" v="455"/>
          <ac:cxnSpMkLst>
            <pc:docMk/>
            <pc:sldMk cId="479325603" sldId="260"/>
            <ac:cxnSpMk id="74" creationId="{24486AB2-54D4-4ED1-BDFF-C1D6A47023F8}"/>
          </ac:cxnSpMkLst>
        </pc:cxnChg>
        <pc:cxnChg chg="add del">
          <ac:chgData name="Coleman, Edward" userId="S::ec926596@wcupa.edu::ceee4aed-69d2-4490-bfd1-0c30ff21eff6" providerId="AD" clId="Web-{DA17414F-1BC9-41E9-A457-81E4670C989F}" dt="2023-12-12T22:23:02.338" v="455"/>
          <ac:cxnSpMkLst>
            <pc:docMk/>
            <pc:sldMk cId="479325603" sldId="260"/>
            <ac:cxnSpMk id="75" creationId="{73DD5B72-E36A-4B73-82C7-876F42742CAC}"/>
          </ac:cxnSpMkLst>
        </pc:cxnChg>
        <pc:cxnChg chg="add del">
          <ac:chgData name="Coleman, Edward" userId="S::ec926596@wcupa.edu::ceee4aed-69d2-4490-bfd1-0c30ff21eff6" providerId="AD" clId="Web-{DA17414F-1BC9-41E9-A457-81E4670C989F}" dt="2023-12-12T22:23:02.338" v="455"/>
          <ac:cxnSpMkLst>
            <pc:docMk/>
            <pc:sldMk cId="479325603" sldId="260"/>
            <ac:cxnSpMk id="76" creationId="{ADB5981E-1DC4-43BF-8E46-8858B79F2DDA}"/>
          </ac:cxnSpMkLst>
        </pc:cxnChg>
        <pc:cxnChg chg="add del">
          <ac:chgData name="Coleman, Edward" userId="S::ec926596@wcupa.edu::ceee4aed-69d2-4490-bfd1-0c30ff21eff6" providerId="AD" clId="Web-{DA17414F-1BC9-41E9-A457-81E4670C989F}" dt="2023-12-12T22:23:02.338" v="455"/>
          <ac:cxnSpMkLst>
            <pc:docMk/>
            <pc:sldMk cId="479325603" sldId="260"/>
            <ac:cxnSpMk id="77" creationId="{2999A81B-576B-4510-9E72-A38EF5C1A3CC}"/>
          </ac:cxnSpMkLst>
        </pc:cxnChg>
        <pc:cxnChg chg="add del">
          <ac:chgData name="Coleman, Edward" userId="S::ec926596@wcupa.edu::ceee4aed-69d2-4490-bfd1-0c30ff21eff6" providerId="AD" clId="Web-{DA17414F-1BC9-41E9-A457-81E4670C989F}" dt="2023-12-12T22:23:24.932" v="457"/>
          <ac:cxnSpMkLst>
            <pc:docMk/>
            <pc:sldMk cId="479325603" sldId="260"/>
            <ac:cxnSpMk id="81" creationId="{3C425084-C97A-4C25-AE47-DDECF2DD3ABC}"/>
          </ac:cxnSpMkLst>
        </pc:cxnChg>
        <pc:cxnChg chg="add del">
          <ac:chgData name="Coleman, Edward" userId="S::ec926596@wcupa.edu::ceee4aed-69d2-4490-bfd1-0c30ff21eff6" providerId="AD" clId="Web-{DA17414F-1BC9-41E9-A457-81E4670C989F}" dt="2023-12-12T22:23:24.932" v="457"/>
          <ac:cxnSpMkLst>
            <pc:docMk/>
            <pc:sldMk cId="479325603" sldId="260"/>
            <ac:cxnSpMk id="82" creationId="{96A478A1-0B34-4F2B-88FA-CF47551E5DF9}"/>
          </ac:cxnSpMkLst>
        </pc:cxnChg>
        <pc:cxnChg chg="add del">
          <ac:chgData name="Coleman, Edward" userId="S::ec926596@wcupa.edu::ceee4aed-69d2-4490-bfd1-0c30ff21eff6" providerId="AD" clId="Web-{DA17414F-1BC9-41E9-A457-81E4670C989F}" dt="2023-12-12T22:23:24.932" v="457"/>
          <ac:cxnSpMkLst>
            <pc:docMk/>
            <pc:sldMk cId="479325603" sldId="260"/>
            <ac:cxnSpMk id="83" creationId="{0A09E39A-DA3F-4BDC-A89A-6545C1DD3721}"/>
          </ac:cxnSpMkLst>
        </pc:cxnChg>
        <pc:cxnChg chg="add del">
          <ac:chgData name="Coleman, Edward" userId="S::ec926596@wcupa.edu::ceee4aed-69d2-4490-bfd1-0c30ff21eff6" providerId="AD" clId="Web-{DA17414F-1BC9-41E9-A457-81E4670C989F}" dt="2023-12-12T22:23:24.932" v="457"/>
          <ac:cxnSpMkLst>
            <pc:docMk/>
            <pc:sldMk cId="479325603" sldId="260"/>
            <ac:cxnSpMk id="84" creationId="{A96B0582-7CBB-4270-BC2B-593DF2EC133A}"/>
          </ac:cxnSpMkLst>
        </pc:cxnChg>
        <pc:cxnChg chg="add del">
          <ac:chgData name="Coleman, Edward" userId="S::ec926596@wcupa.edu::ceee4aed-69d2-4490-bfd1-0c30ff21eff6" providerId="AD" clId="Web-{DA17414F-1BC9-41E9-A457-81E4670C989F}" dt="2023-12-12T22:23:24.932" v="457"/>
          <ac:cxnSpMkLst>
            <pc:docMk/>
            <pc:sldMk cId="479325603" sldId="260"/>
            <ac:cxnSpMk id="89" creationId="{44E31E3D-4087-4A0F-BD25-7B1B63965A59}"/>
          </ac:cxnSpMkLst>
        </pc:cxnChg>
        <pc:cxnChg chg="add del">
          <ac:chgData name="Coleman, Edward" userId="S::ec926596@wcupa.edu::ceee4aed-69d2-4490-bfd1-0c30ff21eff6" providerId="AD" clId="Web-{DA17414F-1BC9-41E9-A457-81E4670C989F}" dt="2023-12-12T22:23:24.932" v="457"/>
          <ac:cxnSpMkLst>
            <pc:docMk/>
            <pc:sldMk cId="479325603" sldId="260"/>
            <ac:cxnSpMk id="90" creationId="{CBC96854-0557-4933-9A58-BBDFAB43092E}"/>
          </ac:cxnSpMkLst>
        </pc:cxnChg>
        <pc:cxnChg chg="add del">
          <ac:chgData name="Coleman, Edward" userId="S::ec926596@wcupa.edu::ceee4aed-69d2-4490-bfd1-0c30ff21eff6" providerId="AD" clId="Web-{DA17414F-1BC9-41E9-A457-81E4670C989F}" dt="2023-12-12T22:23:24.932" v="457"/>
          <ac:cxnSpMkLst>
            <pc:docMk/>
            <pc:sldMk cId="479325603" sldId="260"/>
            <ac:cxnSpMk id="91" creationId="{ADB5981E-1DC4-43BF-8E46-8858B79F2DDA}"/>
          </ac:cxnSpMkLst>
        </pc:cxnChg>
        <pc:cxnChg chg="add del">
          <ac:chgData name="Coleman, Edward" userId="S::ec926596@wcupa.edu::ceee4aed-69d2-4490-bfd1-0c30ff21eff6" providerId="AD" clId="Web-{DA17414F-1BC9-41E9-A457-81E4670C989F}" dt="2023-12-12T22:23:24.932" v="457"/>
          <ac:cxnSpMkLst>
            <pc:docMk/>
            <pc:sldMk cId="479325603" sldId="260"/>
            <ac:cxnSpMk id="92" creationId="{C31B7CA2-D721-43A6-8038-C3129136D116}"/>
          </ac:cxnSpMkLst>
        </pc:cxnChg>
        <pc:cxnChg chg="add del">
          <ac:chgData name="Coleman, Edward" userId="S::ec926596@wcupa.edu::ceee4aed-69d2-4490-bfd1-0c30ff21eff6" providerId="AD" clId="Web-{DA17414F-1BC9-41E9-A457-81E4670C989F}" dt="2023-12-12T22:23:24.932" v="457"/>
          <ac:cxnSpMkLst>
            <pc:docMk/>
            <pc:sldMk cId="479325603" sldId="260"/>
            <ac:cxnSpMk id="93" creationId="{2999A81B-576B-4510-9E72-A38EF5C1A3CC}"/>
          </ac:cxnSpMkLst>
        </pc:cxnChg>
        <pc:cxnChg chg="add del">
          <ac:chgData name="Coleman, Edward" userId="S::ec926596@wcupa.edu::ceee4aed-69d2-4490-bfd1-0c30ff21eff6" providerId="AD" clId="Web-{DA17414F-1BC9-41E9-A457-81E4670C989F}" dt="2023-12-12T22:23:37.011" v="459"/>
          <ac:cxnSpMkLst>
            <pc:docMk/>
            <pc:sldMk cId="479325603" sldId="260"/>
            <ac:cxnSpMk id="97" creationId="{3C425084-C97A-4C25-AE47-DDECF2DD3ABC}"/>
          </ac:cxnSpMkLst>
        </pc:cxnChg>
        <pc:cxnChg chg="add del">
          <ac:chgData name="Coleman, Edward" userId="S::ec926596@wcupa.edu::ceee4aed-69d2-4490-bfd1-0c30ff21eff6" providerId="AD" clId="Web-{DA17414F-1BC9-41E9-A457-81E4670C989F}" dt="2023-12-12T22:23:37.011" v="459"/>
          <ac:cxnSpMkLst>
            <pc:docMk/>
            <pc:sldMk cId="479325603" sldId="260"/>
            <ac:cxnSpMk id="98" creationId="{96A478A1-0B34-4F2B-88FA-CF47551E5DF9}"/>
          </ac:cxnSpMkLst>
        </pc:cxnChg>
        <pc:cxnChg chg="add del">
          <ac:chgData name="Coleman, Edward" userId="S::ec926596@wcupa.edu::ceee4aed-69d2-4490-bfd1-0c30ff21eff6" providerId="AD" clId="Web-{DA17414F-1BC9-41E9-A457-81E4670C989F}" dt="2023-12-12T22:23:37.011" v="459"/>
          <ac:cxnSpMkLst>
            <pc:docMk/>
            <pc:sldMk cId="479325603" sldId="260"/>
            <ac:cxnSpMk id="99" creationId="{0A09E39A-DA3F-4BDC-A89A-6545C1DD3721}"/>
          </ac:cxnSpMkLst>
        </pc:cxnChg>
        <pc:cxnChg chg="add del">
          <ac:chgData name="Coleman, Edward" userId="S::ec926596@wcupa.edu::ceee4aed-69d2-4490-bfd1-0c30ff21eff6" providerId="AD" clId="Web-{DA17414F-1BC9-41E9-A457-81E4670C989F}" dt="2023-12-12T22:23:37.011" v="459"/>
          <ac:cxnSpMkLst>
            <pc:docMk/>
            <pc:sldMk cId="479325603" sldId="260"/>
            <ac:cxnSpMk id="100" creationId="{A96B0582-7CBB-4270-BC2B-593DF2EC133A}"/>
          </ac:cxnSpMkLst>
        </pc:cxnChg>
        <pc:cxnChg chg="add del">
          <ac:chgData name="Coleman, Edward" userId="S::ec926596@wcupa.edu::ceee4aed-69d2-4490-bfd1-0c30ff21eff6" providerId="AD" clId="Web-{DA17414F-1BC9-41E9-A457-81E4670C989F}" dt="2023-12-12T22:23:37.011" v="459"/>
          <ac:cxnSpMkLst>
            <pc:docMk/>
            <pc:sldMk cId="479325603" sldId="260"/>
            <ac:cxnSpMk id="105" creationId="{44E31E3D-4087-4A0F-BD25-7B1B63965A59}"/>
          </ac:cxnSpMkLst>
        </pc:cxnChg>
        <pc:cxnChg chg="add del">
          <ac:chgData name="Coleman, Edward" userId="S::ec926596@wcupa.edu::ceee4aed-69d2-4490-bfd1-0c30ff21eff6" providerId="AD" clId="Web-{DA17414F-1BC9-41E9-A457-81E4670C989F}" dt="2023-12-12T22:23:37.011" v="459"/>
          <ac:cxnSpMkLst>
            <pc:docMk/>
            <pc:sldMk cId="479325603" sldId="260"/>
            <ac:cxnSpMk id="106" creationId="{CBC96854-0557-4933-9A58-BBDFAB43092E}"/>
          </ac:cxnSpMkLst>
        </pc:cxnChg>
        <pc:cxnChg chg="add del">
          <ac:chgData name="Coleman, Edward" userId="S::ec926596@wcupa.edu::ceee4aed-69d2-4490-bfd1-0c30ff21eff6" providerId="AD" clId="Web-{DA17414F-1BC9-41E9-A457-81E4670C989F}" dt="2023-12-12T22:23:37.011" v="459"/>
          <ac:cxnSpMkLst>
            <pc:docMk/>
            <pc:sldMk cId="479325603" sldId="260"/>
            <ac:cxnSpMk id="107" creationId="{24486AB2-54D4-4ED1-BDFF-C1D6A47023F8}"/>
          </ac:cxnSpMkLst>
        </pc:cxnChg>
        <pc:cxnChg chg="add del">
          <ac:chgData name="Coleman, Edward" userId="S::ec926596@wcupa.edu::ceee4aed-69d2-4490-bfd1-0c30ff21eff6" providerId="AD" clId="Web-{DA17414F-1BC9-41E9-A457-81E4670C989F}" dt="2023-12-12T22:23:37.011" v="459"/>
          <ac:cxnSpMkLst>
            <pc:docMk/>
            <pc:sldMk cId="479325603" sldId="260"/>
            <ac:cxnSpMk id="108" creationId="{73DD5B72-E36A-4B73-82C7-876F42742CAC}"/>
          </ac:cxnSpMkLst>
        </pc:cxnChg>
        <pc:cxnChg chg="add del">
          <ac:chgData name="Coleman, Edward" userId="S::ec926596@wcupa.edu::ceee4aed-69d2-4490-bfd1-0c30ff21eff6" providerId="AD" clId="Web-{DA17414F-1BC9-41E9-A457-81E4670C989F}" dt="2023-12-12T22:23:37.011" v="459"/>
          <ac:cxnSpMkLst>
            <pc:docMk/>
            <pc:sldMk cId="479325603" sldId="260"/>
            <ac:cxnSpMk id="109" creationId="{ADB5981E-1DC4-43BF-8E46-8858B79F2DDA}"/>
          </ac:cxnSpMkLst>
        </pc:cxnChg>
        <pc:cxnChg chg="add del">
          <ac:chgData name="Coleman, Edward" userId="S::ec926596@wcupa.edu::ceee4aed-69d2-4490-bfd1-0c30ff21eff6" providerId="AD" clId="Web-{DA17414F-1BC9-41E9-A457-81E4670C989F}" dt="2023-12-12T22:23:37.011" v="459"/>
          <ac:cxnSpMkLst>
            <pc:docMk/>
            <pc:sldMk cId="479325603" sldId="260"/>
            <ac:cxnSpMk id="110" creationId="{2999A81B-576B-4510-9E72-A38EF5C1A3CC}"/>
          </ac:cxnSpMkLst>
        </pc:cxnChg>
      </pc:sldChg>
      <pc:sldChg chg="modSp new del">
        <pc:chgData name="Coleman, Edward" userId="S::ec926596@wcupa.edu::ceee4aed-69d2-4490-bfd1-0c30ff21eff6" providerId="AD" clId="Web-{DA17414F-1BC9-41E9-A457-81E4670C989F}" dt="2023-12-12T21:50:37.520" v="63"/>
        <pc:sldMkLst>
          <pc:docMk/>
          <pc:sldMk cId="3811965433" sldId="261"/>
        </pc:sldMkLst>
        <pc:spChg chg="mod">
          <ac:chgData name="Coleman, Edward" userId="S::ec926596@wcupa.edu::ceee4aed-69d2-4490-bfd1-0c30ff21eff6" providerId="AD" clId="Web-{DA17414F-1BC9-41E9-A457-81E4670C989F}" dt="2023-12-12T21:50:23.848" v="52" actId="20577"/>
          <ac:spMkLst>
            <pc:docMk/>
            <pc:sldMk cId="3811965433" sldId="261"/>
            <ac:spMk id="2" creationId="{C1961883-27D6-5938-DC8C-9B0A34C1B6E3}"/>
          </ac:spMkLst>
        </pc:spChg>
      </pc:sldChg>
      <pc:sldChg chg="addSp delSp modSp new">
        <pc:chgData name="Coleman, Edward" userId="S::ec926596@wcupa.edu::ceee4aed-69d2-4490-bfd1-0c30ff21eff6" providerId="AD" clId="Web-{DA17414F-1BC9-41E9-A457-81E4670C989F}" dt="2023-12-12T23:29:38.961" v="1115" actId="20577"/>
        <pc:sldMkLst>
          <pc:docMk/>
          <pc:sldMk cId="2133538105" sldId="262"/>
        </pc:sldMkLst>
        <pc:spChg chg="mod">
          <ac:chgData name="Coleman, Edward" userId="S::ec926596@wcupa.edu::ceee4aed-69d2-4490-bfd1-0c30ff21eff6" providerId="AD" clId="Web-{DA17414F-1BC9-41E9-A457-81E4670C989F}" dt="2023-12-12T22:35:01.951" v="529" actId="20577"/>
          <ac:spMkLst>
            <pc:docMk/>
            <pc:sldMk cId="2133538105" sldId="262"/>
            <ac:spMk id="2" creationId="{4F65CE47-D2B7-84D3-CE19-5B2794D18139}"/>
          </ac:spMkLst>
        </pc:spChg>
        <pc:spChg chg="del">
          <ac:chgData name="Coleman, Edward" userId="S::ec926596@wcupa.edu::ceee4aed-69d2-4490-bfd1-0c30ff21eff6" providerId="AD" clId="Web-{DA17414F-1BC9-41E9-A457-81E4670C989F}" dt="2023-12-12T22:15:03.981" v="401"/>
          <ac:spMkLst>
            <pc:docMk/>
            <pc:sldMk cId="2133538105" sldId="262"/>
            <ac:spMk id="3" creationId="{03823A81-8C35-7E0D-3E60-2904B47A0224}"/>
          </ac:spMkLst>
        </pc:spChg>
        <pc:spChg chg="del">
          <ac:chgData name="Coleman, Edward" userId="S::ec926596@wcupa.edu::ceee4aed-69d2-4490-bfd1-0c30ff21eff6" providerId="AD" clId="Web-{DA17414F-1BC9-41E9-A457-81E4670C989F}" dt="2023-12-12T22:54:06.342" v="559"/>
          <ac:spMkLst>
            <pc:docMk/>
            <pc:sldMk cId="2133538105" sldId="262"/>
            <ac:spMk id="5" creationId="{29D8F4D9-0BD9-4BD5-E4EC-35AD6EEAFD51}"/>
          </ac:spMkLst>
        </pc:spChg>
        <pc:spChg chg="add mod">
          <ac:chgData name="Coleman, Edward" userId="S::ec926596@wcupa.edu::ceee4aed-69d2-4490-bfd1-0c30ff21eff6" providerId="AD" clId="Web-{DA17414F-1BC9-41E9-A457-81E4670C989F}" dt="2023-12-12T23:29:38.961" v="1115" actId="20577"/>
          <ac:spMkLst>
            <pc:docMk/>
            <pc:sldMk cId="2133538105" sldId="262"/>
            <ac:spMk id="9" creationId="{4F12BDD2-A208-AF42-4AC7-E9228A9D0716}"/>
          </ac:spMkLst>
        </pc:spChg>
        <pc:picChg chg="add mod ord">
          <ac:chgData name="Coleman, Edward" userId="S::ec926596@wcupa.edu::ceee4aed-69d2-4490-bfd1-0c30ff21eff6" providerId="AD" clId="Web-{DA17414F-1BC9-41E9-A457-81E4670C989F}" dt="2023-12-12T22:15:05.966" v="402" actId="1076"/>
          <ac:picMkLst>
            <pc:docMk/>
            <pc:sldMk cId="2133538105" sldId="262"/>
            <ac:picMk id="7" creationId="{8A7E2E0C-F751-EDDA-2039-9F6DF6596669}"/>
          </ac:picMkLst>
        </pc:picChg>
        <pc:picChg chg="add mod">
          <ac:chgData name="Coleman, Edward" userId="S::ec926596@wcupa.edu::ceee4aed-69d2-4490-bfd1-0c30ff21eff6" providerId="AD" clId="Web-{DA17414F-1BC9-41E9-A457-81E4670C989F}" dt="2023-12-12T23:29:22.211" v="1109" actId="1076"/>
          <ac:picMkLst>
            <pc:docMk/>
            <pc:sldMk cId="2133538105" sldId="262"/>
            <ac:picMk id="8" creationId="{D20F29D0-AE16-1795-A2E3-35FABCEEB774}"/>
          </ac:picMkLst>
        </pc:picChg>
      </pc:sldChg>
      <pc:sldChg chg="addSp delSp modSp new mod setBg">
        <pc:chgData name="Coleman, Edward" userId="S::ec926596@wcupa.edu::ceee4aed-69d2-4490-bfd1-0c30ff21eff6" providerId="AD" clId="Web-{DA17414F-1BC9-41E9-A457-81E4670C989F}" dt="2023-12-12T23:30:25.806" v="1132" actId="1076"/>
        <pc:sldMkLst>
          <pc:docMk/>
          <pc:sldMk cId="195609826" sldId="263"/>
        </pc:sldMkLst>
        <pc:spChg chg="mod">
          <ac:chgData name="Coleman, Edward" userId="S::ec926596@wcupa.edu::ceee4aed-69d2-4490-bfd1-0c30ff21eff6" providerId="AD" clId="Web-{DA17414F-1BC9-41E9-A457-81E4670C989F}" dt="2023-12-12T22:35:53.250" v="536" actId="20577"/>
          <ac:spMkLst>
            <pc:docMk/>
            <pc:sldMk cId="195609826" sldId="263"/>
            <ac:spMk id="2" creationId="{9B14CBA5-936C-EBA0-2F66-FA5DF21A74B2}"/>
          </ac:spMkLst>
        </pc:spChg>
        <pc:spChg chg="del mod">
          <ac:chgData name="Coleman, Edward" userId="S::ec926596@wcupa.edu::ceee4aed-69d2-4490-bfd1-0c30ff21eff6" providerId="AD" clId="Web-{DA17414F-1BC9-41E9-A457-81E4670C989F}" dt="2023-12-12T22:19:12.535" v="418"/>
          <ac:spMkLst>
            <pc:docMk/>
            <pc:sldMk cId="195609826" sldId="263"/>
            <ac:spMk id="3" creationId="{BC26D219-DA2A-C704-9E2C-9FD2738990D3}"/>
          </ac:spMkLst>
        </pc:spChg>
        <pc:spChg chg="mod">
          <ac:chgData name="Coleman, Edward" userId="S::ec926596@wcupa.edu::ceee4aed-69d2-4490-bfd1-0c30ff21eff6" providerId="AD" clId="Web-{DA17414F-1BC9-41E9-A457-81E4670C989F}" dt="2023-12-12T22:16:19.515" v="417"/>
          <ac:spMkLst>
            <pc:docMk/>
            <pc:sldMk cId="195609826" sldId="263"/>
            <ac:spMk id="4" creationId="{6BB3FC60-7F11-02EB-5CD0-33A334B71B5D}"/>
          </ac:spMkLst>
        </pc:spChg>
        <pc:spChg chg="del mod">
          <ac:chgData name="Coleman, Edward" userId="S::ec926596@wcupa.edu::ceee4aed-69d2-4490-bfd1-0c30ff21eff6" providerId="AD" clId="Web-{DA17414F-1BC9-41E9-A457-81E4670C989F}" dt="2023-12-12T22:54:09.435" v="560"/>
          <ac:spMkLst>
            <pc:docMk/>
            <pc:sldMk cId="195609826" sldId="263"/>
            <ac:spMk id="5" creationId="{51F72E81-9925-464F-07F4-228AC6628E6C}"/>
          </ac:spMkLst>
        </pc:spChg>
        <pc:spChg chg="mod">
          <ac:chgData name="Coleman, Edward" userId="S::ec926596@wcupa.edu::ceee4aed-69d2-4490-bfd1-0c30ff21eff6" providerId="AD" clId="Web-{DA17414F-1BC9-41E9-A457-81E4670C989F}" dt="2023-12-12T22:16:19.515" v="417"/>
          <ac:spMkLst>
            <pc:docMk/>
            <pc:sldMk cId="195609826" sldId="263"/>
            <ac:spMk id="6" creationId="{B6E357A9-AC32-1CD6-3CBF-0218B8C67B61}"/>
          </ac:spMkLst>
        </pc:spChg>
        <pc:spChg chg="add mod">
          <ac:chgData name="Coleman, Edward" userId="S::ec926596@wcupa.edu::ceee4aed-69d2-4490-bfd1-0c30ff21eff6" providerId="AD" clId="Web-{DA17414F-1BC9-41E9-A457-81E4670C989F}" dt="2023-12-12T23:30:25.806" v="1132" actId="1076"/>
          <ac:spMkLst>
            <pc:docMk/>
            <pc:sldMk cId="195609826" sldId="263"/>
            <ac:spMk id="12" creationId="{87C0CA40-953C-F71C-C40D-9847F99E9E5A}"/>
          </ac:spMkLst>
        </pc:spChg>
        <pc:spChg chg="add del">
          <ac:chgData name="Coleman, Edward" userId="S::ec926596@wcupa.edu::ceee4aed-69d2-4490-bfd1-0c30ff21eff6" providerId="AD" clId="Web-{DA17414F-1BC9-41E9-A457-81E4670C989F}" dt="2023-12-12T22:16:19.515" v="417"/>
          <ac:spMkLst>
            <pc:docMk/>
            <pc:sldMk cId="195609826" sldId="263"/>
            <ac:spMk id="15" creationId="{870F1165-C2FC-4313-ADED-D8514C00E1EE}"/>
          </ac:spMkLst>
        </pc:spChg>
        <pc:spChg chg="add del">
          <ac:chgData name="Coleman, Edward" userId="S::ec926596@wcupa.edu::ceee4aed-69d2-4490-bfd1-0c30ff21eff6" providerId="AD" clId="Web-{DA17414F-1BC9-41E9-A457-81E4670C989F}" dt="2023-12-12T22:16:19.515" v="417"/>
          <ac:spMkLst>
            <pc:docMk/>
            <pc:sldMk cId="195609826" sldId="263"/>
            <ac:spMk id="17" creationId="{3FD564DD-780E-4279-99FF-A16618E11908}"/>
          </ac:spMkLst>
        </pc:spChg>
        <pc:spChg chg="add del">
          <ac:chgData name="Coleman, Edward" userId="S::ec926596@wcupa.edu::ceee4aed-69d2-4490-bfd1-0c30ff21eff6" providerId="AD" clId="Web-{DA17414F-1BC9-41E9-A457-81E4670C989F}" dt="2023-12-12T22:16:19.515" v="417"/>
          <ac:spMkLst>
            <pc:docMk/>
            <pc:sldMk cId="195609826" sldId="263"/>
            <ac:spMk id="19" creationId="{8E32EF63-DDE0-423F-9D9C-6CBAA65E1108}"/>
          </ac:spMkLst>
        </pc:spChg>
        <pc:spChg chg="add del">
          <ac:chgData name="Coleman, Edward" userId="S::ec926596@wcupa.edu::ceee4aed-69d2-4490-bfd1-0c30ff21eff6" providerId="AD" clId="Web-{DA17414F-1BC9-41E9-A457-81E4670C989F}" dt="2023-12-12T22:16:19.515" v="417"/>
          <ac:spMkLst>
            <pc:docMk/>
            <pc:sldMk cId="195609826" sldId="263"/>
            <ac:spMk id="23" creationId="{F5BB14C7-B6E4-427D-AEAC-7A18D089F922}"/>
          </ac:spMkLst>
        </pc:spChg>
        <pc:picChg chg="add mod ord">
          <ac:chgData name="Coleman, Edward" userId="S::ec926596@wcupa.edu::ceee4aed-69d2-4490-bfd1-0c30ff21eff6" providerId="AD" clId="Web-{DA17414F-1BC9-41E9-A457-81E4670C989F}" dt="2023-12-12T22:25:42.890" v="491" actId="1076"/>
          <ac:picMkLst>
            <pc:docMk/>
            <pc:sldMk cId="195609826" sldId="263"/>
            <ac:picMk id="8" creationId="{EB4D639D-4C0E-D18D-5279-07C1366530E7}"/>
          </ac:picMkLst>
        </pc:picChg>
        <pc:picChg chg="add mod ord">
          <ac:chgData name="Coleman, Edward" userId="S::ec926596@wcupa.edu::ceee4aed-69d2-4490-bfd1-0c30ff21eff6" providerId="AD" clId="Web-{DA17414F-1BC9-41E9-A457-81E4670C989F}" dt="2023-12-12T22:25:32.014" v="488" actId="1076"/>
          <ac:picMkLst>
            <pc:docMk/>
            <pc:sldMk cId="195609826" sldId="263"/>
            <ac:picMk id="10" creationId="{8B0218FE-EC55-1B12-2842-0334CE5DEE1C}"/>
          </ac:picMkLst>
        </pc:picChg>
        <pc:picChg chg="add mod ord">
          <ac:chgData name="Coleman, Edward" userId="S::ec926596@wcupa.edu::ceee4aed-69d2-4490-bfd1-0c30ff21eff6" providerId="AD" clId="Web-{DA17414F-1BC9-41E9-A457-81E4670C989F}" dt="2023-12-12T22:25:37.983" v="490" actId="1076"/>
          <ac:picMkLst>
            <pc:docMk/>
            <pc:sldMk cId="195609826" sldId="263"/>
            <ac:picMk id="11" creationId="{4E2D3AFB-2980-F2B3-2291-CCB92C690013}"/>
          </ac:picMkLst>
        </pc:picChg>
        <pc:cxnChg chg="add del">
          <ac:chgData name="Coleman, Edward" userId="S::ec926596@wcupa.edu::ceee4aed-69d2-4490-bfd1-0c30ff21eff6" providerId="AD" clId="Web-{DA17414F-1BC9-41E9-A457-81E4670C989F}" dt="2023-12-12T22:16:19.515" v="417"/>
          <ac:cxnSpMkLst>
            <pc:docMk/>
            <pc:sldMk cId="195609826" sldId="263"/>
            <ac:cxnSpMk id="21" creationId="{ABAD74CF-CB22-463B-9031-D3BE16111B9B}"/>
          </ac:cxnSpMkLst>
        </pc:cxnChg>
        <pc:cxnChg chg="add del">
          <ac:chgData name="Coleman, Edward" userId="S::ec926596@wcupa.edu::ceee4aed-69d2-4490-bfd1-0c30ff21eff6" providerId="AD" clId="Web-{DA17414F-1BC9-41E9-A457-81E4670C989F}" dt="2023-12-12T22:16:19.515" v="417"/>
          <ac:cxnSpMkLst>
            <pc:docMk/>
            <pc:sldMk cId="195609826" sldId="263"/>
            <ac:cxnSpMk id="25" creationId="{82B589D1-AB2D-469C-960E-40C719BA8281}"/>
          </ac:cxnSpMkLst>
        </pc:cxnChg>
        <pc:cxnChg chg="add del">
          <ac:chgData name="Coleman, Edward" userId="S::ec926596@wcupa.edu::ceee4aed-69d2-4490-bfd1-0c30ff21eff6" providerId="AD" clId="Web-{DA17414F-1BC9-41E9-A457-81E4670C989F}" dt="2023-12-12T22:16:19.515" v="417"/>
          <ac:cxnSpMkLst>
            <pc:docMk/>
            <pc:sldMk cId="195609826" sldId="263"/>
            <ac:cxnSpMk id="27" creationId="{055BC9DE-F4C7-4F1F-833F-C0E20531FBC7}"/>
          </ac:cxnSpMkLst>
        </pc:cxnChg>
        <pc:cxnChg chg="add del">
          <ac:chgData name="Coleman, Edward" userId="S::ec926596@wcupa.edu::ceee4aed-69d2-4490-bfd1-0c30ff21eff6" providerId="AD" clId="Web-{DA17414F-1BC9-41E9-A457-81E4670C989F}" dt="2023-12-12T22:16:19.515" v="417"/>
          <ac:cxnSpMkLst>
            <pc:docMk/>
            <pc:sldMk cId="195609826" sldId="263"/>
            <ac:cxnSpMk id="29" creationId="{E95C7366-6A36-4307-81CE-FBD79DFF0980}"/>
          </ac:cxnSpMkLst>
        </pc:cxnChg>
        <pc:cxnChg chg="add del">
          <ac:chgData name="Coleman, Edward" userId="S::ec926596@wcupa.edu::ceee4aed-69d2-4490-bfd1-0c30ff21eff6" providerId="AD" clId="Web-{DA17414F-1BC9-41E9-A457-81E4670C989F}" dt="2023-12-12T22:16:19.515" v="417"/>
          <ac:cxnSpMkLst>
            <pc:docMk/>
            <pc:sldMk cId="195609826" sldId="263"/>
            <ac:cxnSpMk id="31" creationId="{ECA0639E-D696-443D-AF37-A7E892532136}"/>
          </ac:cxnSpMkLst>
        </pc:cxnChg>
      </pc:sldChg>
      <pc:sldChg chg="addSp delSp modSp new">
        <pc:chgData name="Coleman, Edward" userId="S::ec926596@wcupa.edu::ceee4aed-69d2-4490-bfd1-0c30ff21eff6" providerId="AD" clId="Web-{DA17414F-1BC9-41E9-A457-81E4670C989F}" dt="2023-12-12T22:56:55.987" v="590" actId="1076"/>
        <pc:sldMkLst>
          <pc:docMk/>
          <pc:sldMk cId="3924893149" sldId="264"/>
        </pc:sldMkLst>
        <pc:spChg chg="mod">
          <ac:chgData name="Coleman, Edward" userId="S::ec926596@wcupa.edu::ceee4aed-69d2-4490-bfd1-0c30ff21eff6" providerId="AD" clId="Web-{DA17414F-1BC9-41E9-A457-81E4670C989F}" dt="2023-12-12T22:35:09.889" v="531" actId="20577"/>
          <ac:spMkLst>
            <pc:docMk/>
            <pc:sldMk cId="3924893149" sldId="264"/>
            <ac:spMk id="2" creationId="{62CD1D70-48D6-7D48-DA9D-348EC4488598}"/>
          </ac:spMkLst>
        </pc:spChg>
        <pc:spChg chg="del">
          <ac:chgData name="Coleman, Edward" userId="S::ec926596@wcupa.edu::ceee4aed-69d2-4490-bfd1-0c30ff21eff6" providerId="AD" clId="Web-{DA17414F-1BC9-41E9-A457-81E4670C989F}" dt="2023-12-12T22:26:24.719" v="492"/>
          <ac:spMkLst>
            <pc:docMk/>
            <pc:sldMk cId="3924893149" sldId="264"/>
            <ac:spMk id="3" creationId="{9449E98C-295C-21F6-CA62-8FEDCE5202F2}"/>
          </ac:spMkLst>
        </pc:spChg>
        <pc:spChg chg="del">
          <ac:chgData name="Coleman, Edward" userId="S::ec926596@wcupa.edu::ceee4aed-69d2-4490-bfd1-0c30ff21eff6" providerId="AD" clId="Web-{DA17414F-1BC9-41E9-A457-81E4670C989F}" dt="2023-12-12T22:54:14.498" v="561"/>
          <ac:spMkLst>
            <pc:docMk/>
            <pc:sldMk cId="3924893149" sldId="264"/>
            <ac:spMk id="5" creationId="{EA66FF31-7FC6-F82A-5D4D-13D1E9E0DF09}"/>
          </ac:spMkLst>
        </pc:spChg>
        <pc:spChg chg="add del mod">
          <ac:chgData name="Coleman, Edward" userId="S::ec926596@wcupa.edu::ceee4aed-69d2-4490-bfd1-0c30ff21eff6" providerId="AD" clId="Web-{DA17414F-1BC9-41E9-A457-81E4670C989F}" dt="2023-12-12T22:28:25.941" v="500"/>
          <ac:spMkLst>
            <pc:docMk/>
            <pc:sldMk cId="3924893149" sldId="264"/>
            <ac:spMk id="12" creationId="{926F26C2-D6EF-57F5-119F-20F167BC1E03}"/>
          </ac:spMkLst>
        </pc:spChg>
        <pc:picChg chg="add del mod ord">
          <ac:chgData name="Coleman, Edward" userId="S::ec926596@wcupa.edu::ceee4aed-69d2-4490-bfd1-0c30ff21eff6" providerId="AD" clId="Web-{DA17414F-1BC9-41E9-A457-81E4670C989F}" dt="2023-12-12T22:28:18.268" v="499"/>
          <ac:picMkLst>
            <pc:docMk/>
            <pc:sldMk cId="3924893149" sldId="264"/>
            <ac:picMk id="7" creationId="{B9894222-BC0F-C487-34F8-C784AC9CE8A6}"/>
          </ac:picMkLst>
        </pc:picChg>
        <pc:picChg chg="add del mod">
          <ac:chgData name="Coleman, Edward" userId="S::ec926596@wcupa.edu::ceee4aed-69d2-4490-bfd1-0c30ff21eff6" providerId="AD" clId="Web-{DA17414F-1BC9-41E9-A457-81E4670C989F}" dt="2023-12-12T22:28:37.425" v="503"/>
          <ac:picMkLst>
            <pc:docMk/>
            <pc:sldMk cId="3924893149" sldId="264"/>
            <ac:picMk id="8" creationId="{A05759C5-F5A6-EF67-1E90-CC9857356A13}"/>
          </ac:picMkLst>
        </pc:picChg>
        <pc:picChg chg="add del mod">
          <ac:chgData name="Coleman, Edward" userId="S::ec926596@wcupa.edu::ceee4aed-69d2-4490-bfd1-0c30ff21eff6" providerId="AD" clId="Web-{DA17414F-1BC9-41E9-A457-81E4670C989F}" dt="2023-12-12T22:29:20.364" v="506"/>
          <ac:picMkLst>
            <pc:docMk/>
            <pc:sldMk cId="3924893149" sldId="264"/>
            <ac:picMk id="9" creationId="{C9207E21-09C6-A93E-B057-8F73D0976636}"/>
          </ac:picMkLst>
        </pc:picChg>
        <pc:picChg chg="add mod">
          <ac:chgData name="Coleman, Edward" userId="S::ec926596@wcupa.edu::ceee4aed-69d2-4490-bfd1-0c30ff21eff6" providerId="AD" clId="Web-{DA17414F-1BC9-41E9-A457-81E4670C989F}" dt="2023-12-12T22:56:44.065" v="585" actId="1076"/>
          <ac:picMkLst>
            <pc:docMk/>
            <pc:sldMk cId="3924893149" sldId="264"/>
            <ac:picMk id="10" creationId="{39EF812C-AEFE-E979-BF99-3D6DB53C2EF3}"/>
          </ac:picMkLst>
        </pc:picChg>
        <pc:picChg chg="add mod">
          <ac:chgData name="Coleman, Edward" userId="S::ec926596@wcupa.edu::ceee4aed-69d2-4490-bfd1-0c30ff21eff6" providerId="AD" clId="Web-{DA17414F-1BC9-41E9-A457-81E4670C989F}" dt="2023-12-12T22:56:53.315" v="589" actId="1076"/>
          <ac:picMkLst>
            <pc:docMk/>
            <pc:sldMk cId="3924893149" sldId="264"/>
            <ac:picMk id="13" creationId="{9CEC2B3C-2691-A2A5-2740-B4760F909117}"/>
          </ac:picMkLst>
        </pc:picChg>
        <pc:picChg chg="add mod">
          <ac:chgData name="Coleman, Edward" userId="S::ec926596@wcupa.edu::ceee4aed-69d2-4490-bfd1-0c30ff21eff6" providerId="AD" clId="Web-{DA17414F-1BC9-41E9-A457-81E4670C989F}" dt="2023-12-12T22:56:55.987" v="590" actId="1076"/>
          <ac:picMkLst>
            <pc:docMk/>
            <pc:sldMk cId="3924893149" sldId="264"/>
            <ac:picMk id="14" creationId="{2982FFF5-072B-B11D-9319-613612B97695}"/>
          </ac:picMkLst>
        </pc:picChg>
      </pc:sldChg>
      <pc:sldChg chg="addSp delSp modSp new">
        <pc:chgData name="Coleman, Edward" userId="S::ec926596@wcupa.edu::ceee4aed-69d2-4490-bfd1-0c30ff21eff6" providerId="AD" clId="Web-{DA17414F-1BC9-41E9-A457-81E4670C989F}" dt="2023-12-12T23:30:46.010" v="1134" actId="1076"/>
        <pc:sldMkLst>
          <pc:docMk/>
          <pc:sldMk cId="485510144" sldId="265"/>
        </pc:sldMkLst>
        <pc:spChg chg="mod">
          <ac:chgData name="Coleman, Edward" userId="S::ec926596@wcupa.edu::ceee4aed-69d2-4490-bfd1-0c30ff21eff6" providerId="AD" clId="Web-{DA17414F-1BC9-41E9-A457-81E4670C989F}" dt="2023-12-12T22:36:00.969" v="537" actId="20577"/>
          <ac:spMkLst>
            <pc:docMk/>
            <pc:sldMk cId="485510144" sldId="265"/>
            <ac:spMk id="2" creationId="{DB452D11-E728-2952-BAE4-776C13A019CD}"/>
          </ac:spMkLst>
        </pc:spChg>
        <pc:spChg chg="del">
          <ac:chgData name="Coleman, Edward" userId="S::ec926596@wcupa.edu::ceee4aed-69d2-4490-bfd1-0c30ff21eff6" providerId="AD" clId="Web-{DA17414F-1BC9-41E9-A457-81E4670C989F}" dt="2023-12-12T22:29:58.365" v="509"/>
          <ac:spMkLst>
            <pc:docMk/>
            <pc:sldMk cId="485510144" sldId="265"/>
            <ac:spMk id="3" creationId="{65B29B88-6E63-BCFF-E75A-24EAEC9FDA30}"/>
          </ac:spMkLst>
        </pc:spChg>
        <pc:spChg chg="del">
          <ac:chgData name="Coleman, Edward" userId="S::ec926596@wcupa.edu::ceee4aed-69d2-4490-bfd1-0c30ff21eff6" providerId="AD" clId="Web-{DA17414F-1BC9-41E9-A457-81E4670C989F}" dt="2023-12-12T22:53:07.387" v="555"/>
          <ac:spMkLst>
            <pc:docMk/>
            <pc:sldMk cId="485510144" sldId="265"/>
            <ac:spMk id="5" creationId="{21452A74-CA50-2D7F-B446-DBF570E455F9}"/>
          </ac:spMkLst>
        </pc:spChg>
        <pc:spChg chg="add">
          <ac:chgData name="Coleman, Edward" userId="S::ec926596@wcupa.edu::ceee4aed-69d2-4490-bfd1-0c30ff21eff6" providerId="AD" clId="Web-{DA17414F-1BC9-41E9-A457-81E4670C989F}" dt="2023-12-12T23:30:41.901" v="1133"/>
          <ac:spMkLst>
            <pc:docMk/>
            <pc:sldMk cId="485510144" sldId="265"/>
            <ac:spMk id="11" creationId="{2D355C34-4878-36B2-A747-FC4E0E857A72}"/>
          </ac:spMkLst>
        </pc:spChg>
        <pc:picChg chg="add mod">
          <ac:chgData name="Coleman, Edward" userId="S::ec926596@wcupa.edu::ceee4aed-69d2-4490-bfd1-0c30ff21eff6" providerId="AD" clId="Web-{DA17414F-1BC9-41E9-A457-81E4670C989F}" dt="2023-12-12T23:30:46.010" v="1134" actId="1076"/>
          <ac:picMkLst>
            <pc:docMk/>
            <pc:sldMk cId="485510144" sldId="265"/>
            <ac:picMk id="7" creationId="{75B9B545-7E48-CE11-2C82-B17AB65D3EB1}"/>
          </ac:picMkLst>
        </pc:picChg>
        <pc:picChg chg="add mod">
          <ac:chgData name="Coleman, Edward" userId="S::ec926596@wcupa.edu::ceee4aed-69d2-4490-bfd1-0c30ff21eff6" providerId="AD" clId="Web-{DA17414F-1BC9-41E9-A457-81E4670C989F}" dt="2023-12-12T22:38:32.660" v="542" actId="14100"/>
          <ac:picMkLst>
            <pc:docMk/>
            <pc:sldMk cId="485510144" sldId="265"/>
            <ac:picMk id="8" creationId="{A07F58FA-DB9B-01FB-36C2-974B13222701}"/>
          </ac:picMkLst>
        </pc:picChg>
        <pc:picChg chg="add del mod">
          <ac:chgData name="Coleman, Edward" userId="S::ec926596@wcupa.edu::ceee4aed-69d2-4490-bfd1-0c30ff21eff6" providerId="AD" clId="Web-{DA17414F-1BC9-41E9-A457-81E4670C989F}" dt="2023-12-12T22:53:54.951" v="557"/>
          <ac:picMkLst>
            <pc:docMk/>
            <pc:sldMk cId="485510144" sldId="265"/>
            <ac:picMk id="9" creationId="{6DA9FD79-76F7-B192-CBA3-399080BB4090}"/>
          </ac:picMkLst>
        </pc:picChg>
      </pc:sldChg>
      <pc:sldChg chg="modSp new del">
        <pc:chgData name="Coleman, Edward" userId="S::ec926596@wcupa.edu::ceee4aed-69d2-4490-bfd1-0c30ff21eff6" providerId="AD" clId="Web-{DA17414F-1BC9-41E9-A457-81E4670C989F}" dt="2023-12-12T22:51:54.822" v="545"/>
        <pc:sldMkLst>
          <pc:docMk/>
          <pc:sldMk cId="2226797423" sldId="266"/>
        </pc:sldMkLst>
        <pc:spChg chg="mod">
          <ac:chgData name="Coleman, Edward" userId="S::ec926596@wcupa.edu::ceee4aed-69d2-4490-bfd1-0c30ff21eff6" providerId="AD" clId="Web-{DA17414F-1BC9-41E9-A457-81E4670C989F}" dt="2023-12-12T21:51:09.396" v="90" actId="20577"/>
          <ac:spMkLst>
            <pc:docMk/>
            <pc:sldMk cId="2226797423" sldId="266"/>
            <ac:spMk id="2" creationId="{CE0A192F-A0CA-E78B-08A5-A4D15A41FB93}"/>
          </ac:spMkLst>
        </pc:spChg>
        <pc:spChg chg="mod">
          <ac:chgData name="Coleman, Edward" userId="S::ec926596@wcupa.edu::ceee4aed-69d2-4490-bfd1-0c30ff21eff6" providerId="AD" clId="Web-{DA17414F-1BC9-41E9-A457-81E4670C989F}" dt="2023-12-12T22:51:33.212" v="543" actId="20577"/>
          <ac:spMkLst>
            <pc:docMk/>
            <pc:sldMk cId="2226797423" sldId="266"/>
            <ac:spMk id="3" creationId="{94F6AF6F-34F4-01B8-2763-57AFD0089839}"/>
          </ac:spMkLst>
        </pc:spChg>
      </pc:sldChg>
      <pc:sldChg chg="addSp delSp modSp new">
        <pc:chgData name="Coleman, Edward" userId="S::ec926596@wcupa.edu::ceee4aed-69d2-4490-bfd1-0c30ff21eff6" providerId="AD" clId="Web-{DA17414F-1BC9-41E9-A457-81E4670C989F}" dt="2023-12-12T22:35:41.953" v="535" actId="1076"/>
        <pc:sldMkLst>
          <pc:docMk/>
          <pc:sldMk cId="2144104544" sldId="267"/>
        </pc:sldMkLst>
        <pc:spChg chg="del">
          <ac:chgData name="Coleman, Edward" userId="S::ec926596@wcupa.edu::ceee4aed-69d2-4490-bfd1-0c30ff21eff6" providerId="AD" clId="Web-{DA17414F-1BC9-41E9-A457-81E4670C989F}" dt="2023-12-12T21:51:14.162" v="92"/>
          <ac:spMkLst>
            <pc:docMk/>
            <pc:sldMk cId="2144104544" sldId="267"/>
            <ac:spMk id="2" creationId="{41FE604E-6394-B3A4-B405-AB2A681411F0}"/>
          </ac:spMkLst>
        </pc:spChg>
        <pc:spChg chg="mod">
          <ac:chgData name="Coleman, Edward" userId="S::ec926596@wcupa.edu::ceee4aed-69d2-4490-bfd1-0c30ff21eff6" providerId="AD" clId="Web-{DA17414F-1BC9-41E9-A457-81E4670C989F}" dt="2023-12-12T22:35:41.953" v="535" actId="1076"/>
          <ac:spMkLst>
            <pc:docMk/>
            <pc:sldMk cId="2144104544" sldId="267"/>
            <ac:spMk id="3" creationId="{C93775AA-C9D8-752A-4822-93E990C516F3}"/>
          </ac:spMkLst>
        </pc:spChg>
        <pc:spChg chg="del">
          <ac:chgData name="Coleman, Edward" userId="S::ec926596@wcupa.edu::ceee4aed-69d2-4490-bfd1-0c30ff21eff6" providerId="AD" clId="Web-{DA17414F-1BC9-41E9-A457-81E4670C989F}" dt="2023-12-12T21:52:13.116" v="115"/>
          <ac:spMkLst>
            <pc:docMk/>
            <pc:sldMk cId="2144104544" sldId="267"/>
            <ac:spMk id="5" creationId="{236BC55B-5450-29BC-390D-9B4799C5DFFF}"/>
          </ac:spMkLst>
        </pc:spChg>
        <pc:spChg chg="add mod">
          <ac:chgData name="Coleman, Edward" userId="S::ec926596@wcupa.edu::ceee4aed-69d2-4490-bfd1-0c30ff21eff6" providerId="AD" clId="Web-{DA17414F-1BC9-41E9-A457-81E4670C989F}" dt="2023-12-12T21:53:30.540" v="124" actId="14100"/>
          <ac:spMkLst>
            <pc:docMk/>
            <pc:sldMk cId="2144104544" sldId="267"/>
            <ac:spMk id="8" creationId="{7A7C21DC-0682-6CBD-97DD-76C0FC321F34}"/>
          </ac:spMkLst>
        </pc:spChg>
        <pc:picChg chg="add mod">
          <ac:chgData name="Coleman, Edward" userId="S::ec926596@wcupa.edu::ceee4aed-69d2-4490-bfd1-0c30ff21eff6" providerId="AD" clId="Web-{DA17414F-1BC9-41E9-A457-81E4670C989F}" dt="2023-12-12T21:53:56.682" v="127" actId="1076"/>
          <ac:picMkLst>
            <pc:docMk/>
            <pc:sldMk cId="2144104544" sldId="267"/>
            <ac:picMk id="7" creationId="{245D8493-27C8-B7AA-FF7B-CB7F02EB9C33}"/>
          </ac:picMkLst>
        </pc:picChg>
        <pc:picChg chg="add mod">
          <ac:chgData name="Coleman, Edward" userId="S::ec926596@wcupa.edu::ceee4aed-69d2-4490-bfd1-0c30ff21eff6" providerId="AD" clId="Web-{DA17414F-1BC9-41E9-A457-81E4670C989F}" dt="2023-12-12T21:54:20.620" v="132" actId="1076"/>
          <ac:picMkLst>
            <pc:docMk/>
            <pc:sldMk cId="2144104544" sldId="267"/>
            <ac:picMk id="10" creationId="{1D843F4A-AA0E-4056-906B-ABEED64BDC56}"/>
          </ac:picMkLst>
        </pc:picChg>
      </pc:sldChg>
      <pc:sldChg chg="addSp delSp modSp add replId">
        <pc:chgData name="Coleman, Edward" userId="S::ec926596@wcupa.edu::ceee4aed-69d2-4490-bfd1-0c30ff21eff6" providerId="AD" clId="Web-{DA17414F-1BC9-41E9-A457-81E4670C989F}" dt="2023-12-12T23:23:24.342" v="895" actId="20577"/>
        <pc:sldMkLst>
          <pc:docMk/>
          <pc:sldMk cId="1881279990" sldId="268"/>
        </pc:sldMkLst>
        <pc:spChg chg="mod">
          <ac:chgData name="Coleman, Edward" userId="S::ec926596@wcupa.edu::ceee4aed-69d2-4490-bfd1-0c30ff21eff6" providerId="AD" clId="Web-{DA17414F-1BC9-41E9-A457-81E4670C989F}" dt="2023-12-12T23:22:53.404" v="877" actId="1076"/>
          <ac:spMkLst>
            <pc:docMk/>
            <pc:sldMk cId="1881279990" sldId="268"/>
            <ac:spMk id="2" creationId="{D9EAC071-1D27-A088-1651-DDE500B8EFF9}"/>
          </ac:spMkLst>
        </pc:spChg>
        <pc:spChg chg="mod">
          <ac:chgData name="Coleman, Edward" userId="S::ec926596@wcupa.edu::ceee4aed-69d2-4490-bfd1-0c30ff21eff6" providerId="AD" clId="Web-{DA17414F-1BC9-41E9-A457-81E4670C989F}" dt="2023-12-12T22:55:47.376" v="564" actId="20577"/>
          <ac:spMkLst>
            <pc:docMk/>
            <pc:sldMk cId="1881279990" sldId="268"/>
            <ac:spMk id="3" creationId="{4366D764-2B94-30A5-B6C7-87AD248E3456}"/>
          </ac:spMkLst>
        </pc:spChg>
        <pc:spChg chg="mod">
          <ac:chgData name="Coleman, Edward" userId="S::ec926596@wcupa.edu::ceee4aed-69d2-4490-bfd1-0c30ff21eff6" providerId="AD" clId="Web-{DA17414F-1BC9-41E9-A457-81E4670C989F}" dt="2023-12-12T22:52:00.744" v="549"/>
          <ac:spMkLst>
            <pc:docMk/>
            <pc:sldMk cId="1881279990" sldId="268"/>
            <ac:spMk id="4" creationId="{2D2283CA-E106-8E7C-3C66-97428F1979F0}"/>
          </ac:spMkLst>
        </pc:spChg>
        <pc:spChg chg="add del mod">
          <ac:chgData name="Coleman, Edward" userId="S::ec926596@wcupa.edu::ceee4aed-69d2-4490-bfd1-0c30ff21eff6" providerId="AD" clId="Web-{DA17414F-1BC9-41E9-A457-81E4670C989F}" dt="2023-12-12T22:52:55.371" v="554"/>
          <ac:spMkLst>
            <pc:docMk/>
            <pc:sldMk cId="1881279990" sldId="268"/>
            <ac:spMk id="5" creationId="{F818BD61-E11C-8387-5CD6-EE3ECCEB194F}"/>
          </ac:spMkLst>
        </pc:spChg>
        <pc:spChg chg="del">
          <ac:chgData name="Coleman, Edward" userId="S::ec926596@wcupa.edu::ceee4aed-69d2-4490-bfd1-0c30ff21eff6" providerId="AD" clId="Web-{DA17414F-1BC9-41E9-A457-81E4670C989F}" dt="2023-12-12T22:52:00.744" v="549"/>
          <ac:spMkLst>
            <pc:docMk/>
            <pc:sldMk cId="1881279990" sldId="268"/>
            <ac:spMk id="12" creationId="{870F1165-C2FC-4313-ADED-D8514C00E1EE}"/>
          </ac:spMkLst>
        </pc:spChg>
        <pc:spChg chg="del">
          <ac:chgData name="Coleman, Edward" userId="S::ec926596@wcupa.edu::ceee4aed-69d2-4490-bfd1-0c30ff21eff6" providerId="AD" clId="Web-{DA17414F-1BC9-41E9-A457-81E4670C989F}" dt="2023-12-12T22:52:00.744" v="549"/>
          <ac:spMkLst>
            <pc:docMk/>
            <pc:sldMk cId="1881279990" sldId="268"/>
            <ac:spMk id="14" creationId="{3FD564DD-780E-4279-99FF-A16618E11908}"/>
          </ac:spMkLst>
        </pc:spChg>
        <pc:spChg chg="add mod">
          <ac:chgData name="Coleman, Edward" userId="S::ec926596@wcupa.edu::ceee4aed-69d2-4490-bfd1-0c30ff21eff6" providerId="AD" clId="Web-{DA17414F-1BC9-41E9-A457-81E4670C989F}" dt="2023-12-12T23:23:16.607" v="891" actId="20577"/>
          <ac:spMkLst>
            <pc:docMk/>
            <pc:sldMk cId="1881279990" sldId="268"/>
            <ac:spMk id="15" creationId="{42509AE3-5BB4-185A-9326-2EEDDA3338AE}"/>
          </ac:spMkLst>
        </pc:spChg>
        <pc:spChg chg="add mod">
          <ac:chgData name="Coleman, Edward" userId="S::ec926596@wcupa.edu::ceee4aed-69d2-4490-bfd1-0c30ff21eff6" providerId="AD" clId="Web-{DA17414F-1BC9-41E9-A457-81E4670C989F}" dt="2023-12-12T23:23:24.342" v="895" actId="20577"/>
          <ac:spMkLst>
            <pc:docMk/>
            <pc:sldMk cId="1881279990" sldId="268"/>
            <ac:spMk id="17" creationId="{DF77B468-5F0F-4D55-A610-E409CEB9527F}"/>
          </ac:spMkLst>
        </pc:spChg>
        <pc:spChg chg="del">
          <ac:chgData name="Coleman, Edward" userId="S::ec926596@wcupa.edu::ceee4aed-69d2-4490-bfd1-0c30ff21eff6" providerId="AD" clId="Web-{DA17414F-1BC9-41E9-A457-81E4670C989F}" dt="2023-12-12T22:52:00.744" v="549"/>
          <ac:spMkLst>
            <pc:docMk/>
            <pc:sldMk cId="1881279990" sldId="268"/>
            <ac:spMk id="18" creationId="{F5BB14C7-B6E4-427D-AEAC-7A18D089F922}"/>
          </ac:spMkLst>
        </pc:spChg>
        <pc:spChg chg="add">
          <ac:chgData name="Coleman, Edward" userId="S::ec926596@wcupa.edu::ceee4aed-69d2-4490-bfd1-0c30ff21eff6" providerId="AD" clId="Web-{DA17414F-1BC9-41E9-A457-81E4670C989F}" dt="2023-12-12T22:52:00.744" v="549"/>
          <ac:spMkLst>
            <pc:docMk/>
            <pc:sldMk cId="1881279990" sldId="268"/>
            <ac:spMk id="27" creationId="{870F1165-C2FC-4313-ADED-D8514C00E1EE}"/>
          </ac:spMkLst>
        </pc:spChg>
        <pc:spChg chg="add">
          <ac:chgData name="Coleman, Edward" userId="S::ec926596@wcupa.edu::ceee4aed-69d2-4490-bfd1-0c30ff21eff6" providerId="AD" clId="Web-{DA17414F-1BC9-41E9-A457-81E4670C989F}" dt="2023-12-12T22:52:00.744" v="549"/>
          <ac:spMkLst>
            <pc:docMk/>
            <pc:sldMk cId="1881279990" sldId="268"/>
            <ac:spMk id="29" creationId="{3FD564DD-780E-4279-99FF-A16618E11908}"/>
          </ac:spMkLst>
        </pc:spChg>
        <pc:spChg chg="add">
          <ac:chgData name="Coleman, Edward" userId="S::ec926596@wcupa.edu::ceee4aed-69d2-4490-bfd1-0c30ff21eff6" providerId="AD" clId="Web-{DA17414F-1BC9-41E9-A457-81E4670C989F}" dt="2023-12-12T22:52:00.744" v="549"/>
          <ac:spMkLst>
            <pc:docMk/>
            <pc:sldMk cId="1881279990" sldId="268"/>
            <ac:spMk id="33" creationId="{F5BB14C7-B6E4-427D-AEAC-7A18D089F922}"/>
          </ac:spMkLst>
        </pc:spChg>
        <pc:picChg chg="del mod ord">
          <ac:chgData name="Coleman, Edward" userId="S::ec926596@wcupa.edu::ceee4aed-69d2-4490-bfd1-0c30ff21eff6" providerId="AD" clId="Web-{DA17414F-1BC9-41E9-A457-81E4670C989F}" dt="2023-12-12T23:18:06.177" v="788"/>
          <ac:picMkLst>
            <pc:docMk/>
            <pc:sldMk cId="1881279990" sldId="268"/>
            <ac:picMk id="8" creationId="{AEC3C0C7-CB20-6754-762A-4D017C46343C}"/>
          </ac:picMkLst>
        </pc:picChg>
        <pc:picChg chg="add mod">
          <ac:chgData name="Coleman, Edward" userId="S::ec926596@wcupa.edu::ceee4aed-69d2-4490-bfd1-0c30ff21eff6" providerId="AD" clId="Web-{DA17414F-1BC9-41E9-A457-81E4670C989F}" dt="2023-12-12T23:21:09.745" v="839" actId="1076"/>
          <ac:picMkLst>
            <pc:docMk/>
            <pc:sldMk cId="1881279990" sldId="268"/>
            <ac:picMk id="10" creationId="{1834E2C7-7FD3-568F-A83B-1644F4F92781}"/>
          </ac:picMkLst>
        </pc:picChg>
        <pc:picChg chg="add mod">
          <ac:chgData name="Coleman, Edward" userId="S::ec926596@wcupa.edu::ceee4aed-69d2-4490-bfd1-0c30ff21eff6" providerId="AD" clId="Web-{DA17414F-1BC9-41E9-A457-81E4670C989F}" dt="2023-12-12T23:21:14.385" v="840" actId="1076"/>
          <ac:picMkLst>
            <pc:docMk/>
            <pc:sldMk cId="1881279990" sldId="268"/>
            <ac:picMk id="13" creationId="{417B965B-4B70-2EBE-45D6-5BED9DC5A794}"/>
          </ac:picMkLst>
        </pc:picChg>
        <pc:cxnChg chg="del">
          <ac:chgData name="Coleman, Edward" userId="S::ec926596@wcupa.edu::ceee4aed-69d2-4490-bfd1-0c30ff21eff6" providerId="AD" clId="Web-{DA17414F-1BC9-41E9-A457-81E4670C989F}" dt="2023-12-12T22:52:00.744" v="549"/>
          <ac:cxnSpMkLst>
            <pc:docMk/>
            <pc:sldMk cId="1881279990" sldId="268"/>
            <ac:cxnSpMk id="16" creationId="{ABAD74CF-CB22-463B-9031-D3BE16111B9B}"/>
          </ac:cxnSpMkLst>
        </pc:cxnChg>
        <pc:cxnChg chg="del">
          <ac:chgData name="Coleman, Edward" userId="S::ec926596@wcupa.edu::ceee4aed-69d2-4490-bfd1-0c30ff21eff6" providerId="AD" clId="Web-{DA17414F-1BC9-41E9-A457-81E4670C989F}" dt="2023-12-12T22:52:00.744" v="549"/>
          <ac:cxnSpMkLst>
            <pc:docMk/>
            <pc:sldMk cId="1881279990" sldId="268"/>
            <ac:cxnSpMk id="20" creationId="{E95C7366-6A36-4307-81CE-FBD79DFF0980}"/>
          </ac:cxnSpMkLst>
        </pc:cxnChg>
        <pc:cxnChg chg="del">
          <ac:chgData name="Coleman, Edward" userId="S::ec926596@wcupa.edu::ceee4aed-69d2-4490-bfd1-0c30ff21eff6" providerId="AD" clId="Web-{DA17414F-1BC9-41E9-A457-81E4670C989F}" dt="2023-12-12T22:52:00.744" v="549"/>
          <ac:cxnSpMkLst>
            <pc:docMk/>
            <pc:sldMk cId="1881279990" sldId="268"/>
            <ac:cxnSpMk id="22" creationId="{82B589D1-AB2D-469C-960E-40C719BA8281}"/>
          </ac:cxnSpMkLst>
        </pc:cxnChg>
        <pc:cxnChg chg="add">
          <ac:chgData name="Coleman, Edward" userId="S::ec926596@wcupa.edu::ceee4aed-69d2-4490-bfd1-0c30ff21eff6" providerId="AD" clId="Web-{DA17414F-1BC9-41E9-A457-81E4670C989F}" dt="2023-12-12T22:52:00.744" v="549"/>
          <ac:cxnSpMkLst>
            <pc:docMk/>
            <pc:sldMk cId="1881279990" sldId="268"/>
            <ac:cxnSpMk id="31" creationId="{ABAD74CF-CB22-463B-9031-D3BE16111B9B}"/>
          </ac:cxnSpMkLst>
        </pc:cxnChg>
        <pc:cxnChg chg="add">
          <ac:chgData name="Coleman, Edward" userId="S::ec926596@wcupa.edu::ceee4aed-69d2-4490-bfd1-0c30ff21eff6" providerId="AD" clId="Web-{DA17414F-1BC9-41E9-A457-81E4670C989F}" dt="2023-12-12T22:52:00.744" v="549"/>
          <ac:cxnSpMkLst>
            <pc:docMk/>
            <pc:sldMk cId="1881279990" sldId="268"/>
            <ac:cxnSpMk id="35" creationId="{82B589D1-AB2D-469C-960E-40C719BA8281}"/>
          </ac:cxnSpMkLst>
        </pc:cxnChg>
        <pc:cxnChg chg="add">
          <ac:chgData name="Coleman, Edward" userId="S::ec926596@wcupa.edu::ceee4aed-69d2-4490-bfd1-0c30ff21eff6" providerId="AD" clId="Web-{DA17414F-1BC9-41E9-A457-81E4670C989F}" dt="2023-12-12T22:52:00.744" v="549"/>
          <ac:cxnSpMkLst>
            <pc:docMk/>
            <pc:sldMk cId="1881279990" sldId="268"/>
            <ac:cxnSpMk id="37" creationId="{055BC9DE-F4C7-4F1F-833F-C0E20531FBC7}"/>
          </ac:cxnSpMkLst>
        </pc:cxnChg>
        <pc:cxnChg chg="add">
          <ac:chgData name="Coleman, Edward" userId="S::ec926596@wcupa.edu::ceee4aed-69d2-4490-bfd1-0c30ff21eff6" providerId="AD" clId="Web-{DA17414F-1BC9-41E9-A457-81E4670C989F}" dt="2023-12-12T22:52:00.744" v="549"/>
          <ac:cxnSpMkLst>
            <pc:docMk/>
            <pc:sldMk cId="1881279990" sldId="268"/>
            <ac:cxnSpMk id="39" creationId="{E95C7366-6A36-4307-81CE-FBD79DFF0980}"/>
          </ac:cxnSpMkLst>
        </pc:cxnChg>
      </pc:sldChg>
      <pc:sldChg chg="addSp delSp modSp new">
        <pc:chgData name="Coleman, Edward" userId="S::ec926596@wcupa.edu::ceee4aed-69d2-4490-bfd1-0c30ff21eff6" providerId="AD" clId="Web-{DA17414F-1BC9-41E9-A457-81E4670C989F}" dt="2023-12-12T23:23:03.388" v="889" actId="20577"/>
        <pc:sldMkLst>
          <pc:docMk/>
          <pc:sldMk cId="814075522" sldId="269"/>
        </pc:sldMkLst>
        <pc:spChg chg="mod">
          <ac:chgData name="Coleman, Edward" userId="S::ec926596@wcupa.edu::ceee4aed-69d2-4490-bfd1-0c30ff21eff6" providerId="AD" clId="Web-{DA17414F-1BC9-41E9-A457-81E4670C989F}" dt="2023-12-12T23:23:03.388" v="889" actId="20577"/>
          <ac:spMkLst>
            <pc:docMk/>
            <pc:sldMk cId="814075522" sldId="269"/>
            <ac:spMk id="2" creationId="{AC5D0540-24C8-E81D-2DC8-FC670D96E7C7}"/>
          </ac:spMkLst>
        </pc:spChg>
        <pc:spChg chg="del">
          <ac:chgData name="Coleman, Edward" userId="S::ec926596@wcupa.edu::ceee4aed-69d2-4490-bfd1-0c30ff21eff6" providerId="AD" clId="Web-{DA17414F-1BC9-41E9-A457-81E4670C989F}" dt="2023-12-12T23:19:03.507" v="797"/>
          <ac:spMkLst>
            <pc:docMk/>
            <pc:sldMk cId="814075522" sldId="269"/>
            <ac:spMk id="3" creationId="{FAF5C32A-FE56-E81C-B2EF-36E145439A70}"/>
          </ac:spMkLst>
        </pc:spChg>
        <pc:spChg chg="add mod">
          <ac:chgData name="Coleman, Edward" userId="S::ec926596@wcupa.edu::ceee4aed-69d2-4490-bfd1-0c30ff21eff6" providerId="AD" clId="Web-{DA17414F-1BC9-41E9-A457-81E4670C989F}" dt="2023-12-12T23:22:36.638" v="865" actId="1076"/>
          <ac:spMkLst>
            <pc:docMk/>
            <pc:sldMk cId="814075522" sldId="269"/>
            <ac:spMk id="11" creationId="{8C507247-7BE7-4AF1-30A9-0E90579B32EC}"/>
          </ac:spMkLst>
        </pc:spChg>
        <pc:spChg chg="add del">
          <ac:chgData name="Coleman, Edward" userId="S::ec926596@wcupa.edu::ceee4aed-69d2-4490-bfd1-0c30ff21eff6" providerId="AD" clId="Web-{DA17414F-1BC9-41E9-A457-81E4670C989F}" dt="2023-12-12T23:21:36.808" v="845"/>
          <ac:spMkLst>
            <pc:docMk/>
            <pc:sldMk cId="814075522" sldId="269"/>
            <ac:spMk id="12" creationId="{5AFA95DB-2FE8-777F-2513-9F0C4485403B}"/>
          </ac:spMkLst>
        </pc:spChg>
        <pc:spChg chg="add mod">
          <ac:chgData name="Coleman, Edward" userId="S::ec926596@wcupa.edu::ceee4aed-69d2-4490-bfd1-0c30ff21eff6" providerId="AD" clId="Web-{DA17414F-1BC9-41E9-A457-81E4670C989F}" dt="2023-12-12T23:22:27.622" v="863" actId="1076"/>
          <ac:spMkLst>
            <pc:docMk/>
            <pc:sldMk cId="814075522" sldId="269"/>
            <ac:spMk id="13" creationId="{2B9D06A2-1E2C-9F0B-48D7-FDF05C62F244}"/>
          </ac:spMkLst>
        </pc:spChg>
        <pc:picChg chg="add mod">
          <ac:chgData name="Coleman, Edward" userId="S::ec926596@wcupa.edu::ceee4aed-69d2-4490-bfd1-0c30ff21eff6" providerId="AD" clId="Web-{DA17414F-1BC9-41E9-A457-81E4670C989F}" dt="2023-12-12T23:22:01.684" v="856" actId="1076"/>
          <ac:picMkLst>
            <pc:docMk/>
            <pc:sldMk cId="814075522" sldId="269"/>
            <ac:picMk id="8" creationId="{054999D5-9725-E27C-10F2-7AB78EC0781E}"/>
          </ac:picMkLst>
        </pc:picChg>
        <pc:picChg chg="add mod">
          <ac:chgData name="Coleman, Edward" userId="S::ec926596@wcupa.edu::ceee4aed-69d2-4490-bfd1-0c30ff21eff6" providerId="AD" clId="Web-{DA17414F-1BC9-41E9-A457-81E4670C989F}" dt="2023-12-12T23:22:30.356" v="864" actId="1076"/>
          <ac:picMkLst>
            <pc:docMk/>
            <pc:sldMk cId="814075522" sldId="269"/>
            <ac:picMk id="10" creationId="{DD7FB6A1-EFF2-8DE7-4AED-6553F7FF69B4}"/>
          </ac:picMkLst>
        </pc:picChg>
      </pc:sldChg>
      <pc:sldMasterChg chg="del delSldLayout">
        <pc:chgData name="Coleman, Edward" userId="S::ec926596@wcupa.edu::ceee4aed-69d2-4490-bfd1-0c30ff21eff6" providerId="AD" clId="Web-{DA17414F-1BC9-41E9-A457-81E4670C989F}" dt="2023-12-12T21:47:29.236" v="0"/>
        <pc:sldMasterMkLst>
          <pc:docMk/>
          <pc:sldMasterMk cId="2460954070" sldId="2147483660"/>
        </pc:sldMasterMkLst>
        <pc:sldLayoutChg chg="del">
          <pc:chgData name="Coleman, Edward" userId="S::ec926596@wcupa.edu::ceee4aed-69d2-4490-bfd1-0c30ff21eff6" providerId="AD" clId="Web-{DA17414F-1BC9-41E9-A457-81E4670C989F}" dt="2023-12-12T21:47:29.236" v="0"/>
          <pc:sldLayoutMkLst>
            <pc:docMk/>
            <pc:sldMasterMk cId="2460954070" sldId="2147483660"/>
            <pc:sldLayoutMk cId="2385387890" sldId="2147483661"/>
          </pc:sldLayoutMkLst>
        </pc:sldLayoutChg>
        <pc:sldLayoutChg chg="del">
          <pc:chgData name="Coleman, Edward" userId="S::ec926596@wcupa.edu::ceee4aed-69d2-4490-bfd1-0c30ff21eff6" providerId="AD" clId="Web-{DA17414F-1BC9-41E9-A457-81E4670C989F}" dt="2023-12-12T21:47:29.236" v="0"/>
          <pc:sldLayoutMkLst>
            <pc:docMk/>
            <pc:sldMasterMk cId="2460954070" sldId="2147483660"/>
            <pc:sldLayoutMk cId="949138452" sldId="2147483662"/>
          </pc:sldLayoutMkLst>
        </pc:sldLayoutChg>
        <pc:sldLayoutChg chg="del">
          <pc:chgData name="Coleman, Edward" userId="S::ec926596@wcupa.edu::ceee4aed-69d2-4490-bfd1-0c30ff21eff6" providerId="AD" clId="Web-{DA17414F-1BC9-41E9-A457-81E4670C989F}" dt="2023-12-12T21:47:29.236" v="0"/>
          <pc:sldLayoutMkLst>
            <pc:docMk/>
            <pc:sldMasterMk cId="2460954070" sldId="2147483660"/>
            <pc:sldLayoutMk cId="2591524520" sldId="2147483663"/>
          </pc:sldLayoutMkLst>
        </pc:sldLayoutChg>
        <pc:sldLayoutChg chg="del">
          <pc:chgData name="Coleman, Edward" userId="S::ec926596@wcupa.edu::ceee4aed-69d2-4490-bfd1-0c30ff21eff6" providerId="AD" clId="Web-{DA17414F-1BC9-41E9-A457-81E4670C989F}" dt="2023-12-12T21:47:29.236" v="0"/>
          <pc:sldLayoutMkLst>
            <pc:docMk/>
            <pc:sldMasterMk cId="2460954070" sldId="2147483660"/>
            <pc:sldLayoutMk cId="1203092039" sldId="2147483664"/>
          </pc:sldLayoutMkLst>
        </pc:sldLayoutChg>
        <pc:sldLayoutChg chg="del">
          <pc:chgData name="Coleman, Edward" userId="S::ec926596@wcupa.edu::ceee4aed-69d2-4490-bfd1-0c30ff21eff6" providerId="AD" clId="Web-{DA17414F-1BC9-41E9-A457-81E4670C989F}" dt="2023-12-12T21:47:29.236" v="0"/>
          <pc:sldLayoutMkLst>
            <pc:docMk/>
            <pc:sldMasterMk cId="2460954070" sldId="2147483660"/>
            <pc:sldLayoutMk cId="3733172339" sldId="2147483665"/>
          </pc:sldLayoutMkLst>
        </pc:sldLayoutChg>
        <pc:sldLayoutChg chg="del">
          <pc:chgData name="Coleman, Edward" userId="S::ec926596@wcupa.edu::ceee4aed-69d2-4490-bfd1-0c30ff21eff6" providerId="AD" clId="Web-{DA17414F-1BC9-41E9-A457-81E4670C989F}" dt="2023-12-12T21:47:29.236" v="0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Coleman, Edward" userId="S::ec926596@wcupa.edu::ceee4aed-69d2-4490-bfd1-0c30ff21eff6" providerId="AD" clId="Web-{DA17414F-1BC9-41E9-A457-81E4670C989F}" dt="2023-12-12T21:47:29.236" v="0"/>
          <pc:sldLayoutMkLst>
            <pc:docMk/>
            <pc:sldMasterMk cId="2460954070" sldId="2147483660"/>
            <pc:sldLayoutMk cId="3146388984" sldId="2147483667"/>
          </pc:sldLayoutMkLst>
        </pc:sldLayoutChg>
        <pc:sldLayoutChg chg="del">
          <pc:chgData name="Coleman, Edward" userId="S::ec926596@wcupa.edu::ceee4aed-69d2-4490-bfd1-0c30ff21eff6" providerId="AD" clId="Web-{DA17414F-1BC9-41E9-A457-81E4670C989F}" dt="2023-12-12T21:47:29.236" v="0"/>
          <pc:sldLayoutMkLst>
            <pc:docMk/>
            <pc:sldMasterMk cId="2460954070" sldId="2147483660"/>
            <pc:sldLayoutMk cId="3171841454" sldId="2147483668"/>
          </pc:sldLayoutMkLst>
        </pc:sldLayoutChg>
        <pc:sldLayoutChg chg="del">
          <pc:chgData name="Coleman, Edward" userId="S::ec926596@wcupa.edu::ceee4aed-69d2-4490-bfd1-0c30ff21eff6" providerId="AD" clId="Web-{DA17414F-1BC9-41E9-A457-81E4670C989F}" dt="2023-12-12T21:47:29.236" v="0"/>
          <pc:sldLayoutMkLst>
            <pc:docMk/>
            <pc:sldMasterMk cId="2460954070" sldId="2147483660"/>
            <pc:sldLayoutMk cId="1718958274" sldId="2147483669"/>
          </pc:sldLayoutMkLst>
        </pc:sldLayoutChg>
        <pc:sldLayoutChg chg="del">
          <pc:chgData name="Coleman, Edward" userId="S::ec926596@wcupa.edu::ceee4aed-69d2-4490-bfd1-0c30ff21eff6" providerId="AD" clId="Web-{DA17414F-1BC9-41E9-A457-81E4670C989F}" dt="2023-12-12T21:47:29.236" v="0"/>
          <pc:sldLayoutMkLst>
            <pc:docMk/>
            <pc:sldMasterMk cId="2460954070" sldId="2147483660"/>
            <pc:sldLayoutMk cId="2202905451" sldId="2147483670"/>
          </pc:sldLayoutMkLst>
        </pc:sldLayoutChg>
        <pc:sldLayoutChg chg="del">
          <pc:chgData name="Coleman, Edward" userId="S::ec926596@wcupa.edu::ceee4aed-69d2-4490-bfd1-0c30ff21eff6" providerId="AD" clId="Web-{DA17414F-1BC9-41E9-A457-81E4670C989F}" dt="2023-12-12T21:47:29.236" v="0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del addSldLayout delSldLayout">
        <pc:chgData name="Coleman, Edward" userId="S::ec926596@wcupa.edu::ceee4aed-69d2-4490-bfd1-0c30ff21eff6" providerId="AD" clId="Web-{DA17414F-1BC9-41E9-A457-81E4670C989F}" dt="2023-12-12T21:47:53.359" v="3"/>
        <pc:sldMasterMkLst>
          <pc:docMk/>
          <pc:sldMasterMk cId="956006173" sldId="2147483763"/>
        </pc:sldMasterMkLst>
        <pc:sldLayoutChg chg="add del">
          <pc:chgData name="Coleman, Edward" userId="S::ec926596@wcupa.edu::ceee4aed-69d2-4490-bfd1-0c30ff21eff6" providerId="AD" clId="Web-{DA17414F-1BC9-41E9-A457-81E4670C989F}" dt="2023-12-12T21:47:53.359" v="3"/>
          <pc:sldLayoutMkLst>
            <pc:docMk/>
            <pc:sldMasterMk cId="956006173" sldId="2147483763"/>
            <pc:sldLayoutMk cId="3465671411" sldId="2147483752"/>
          </pc:sldLayoutMkLst>
        </pc:sldLayoutChg>
        <pc:sldLayoutChg chg="add del">
          <pc:chgData name="Coleman, Edward" userId="S::ec926596@wcupa.edu::ceee4aed-69d2-4490-bfd1-0c30ff21eff6" providerId="AD" clId="Web-{DA17414F-1BC9-41E9-A457-81E4670C989F}" dt="2023-12-12T21:47:53.359" v="3"/>
          <pc:sldLayoutMkLst>
            <pc:docMk/>
            <pc:sldMasterMk cId="956006173" sldId="2147483763"/>
            <pc:sldLayoutMk cId="1959620587" sldId="2147483753"/>
          </pc:sldLayoutMkLst>
        </pc:sldLayoutChg>
        <pc:sldLayoutChg chg="add del">
          <pc:chgData name="Coleman, Edward" userId="S::ec926596@wcupa.edu::ceee4aed-69d2-4490-bfd1-0c30ff21eff6" providerId="AD" clId="Web-{DA17414F-1BC9-41E9-A457-81E4670C989F}" dt="2023-12-12T21:47:53.359" v="3"/>
          <pc:sldLayoutMkLst>
            <pc:docMk/>
            <pc:sldMasterMk cId="956006173" sldId="2147483763"/>
            <pc:sldLayoutMk cId="2282194256" sldId="2147483754"/>
          </pc:sldLayoutMkLst>
        </pc:sldLayoutChg>
        <pc:sldLayoutChg chg="add del">
          <pc:chgData name="Coleman, Edward" userId="S::ec926596@wcupa.edu::ceee4aed-69d2-4490-bfd1-0c30ff21eff6" providerId="AD" clId="Web-{DA17414F-1BC9-41E9-A457-81E4670C989F}" dt="2023-12-12T21:47:53.359" v="3"/>
          <pc:sldLayoutMkLst>
            <pc:docMk/>
            <pc:sldMasterMk cId="956006173" sldId="2147483763"/>
            <pc:sldLayoutMk cId="3103949227" sldId="2147483755"/>
          </pc:sldLayoutMkLst>
        </pc:sldLayoutChg>
        <pc:sldLayoutChg chg="add del">
          <pc:chgData name="Coleman, Edward" userId="S::ec926596@wcupa.edu::ceee4aed-69d2-4490-bfd1-0c30ff21eff6" providerId="AD" clId="Web-{DA17414F-1BC9-41E9-A457-81E4670C989F}" dt="2023-12-12T21:47:53.359" v="3"/>
          <pc:sldLayoutMkLst>
            <pc:docMk/>
            <pc:sldMasterMk cId="956006173" sldId="2147483763"/>
            <pc:sldLayoutMk cId="4262921475" sldId="2147483756"/>
          </pc:sldLayoutMkLst>
        </pc:sldLayoutChg>
        <pc:sldLayoutChg chg="add del">
          <pc:chgData name="Coleman, Edward" userId="S::ec926596@wcupa.edu::ceee4aed-69d2-4490-bfd1-0c30ff21eff6" providerId="AD" clId="Web-{DA17414F-1BC9-41E9-A457-81E4670C989F}" dt="2023-12-12T21:47:53.359" v="3"/>
          <pc:sldLayoutMkLst>
            <pc:docMk/>
            <pc:sldMasterMk cId="956006173" sldId="2147483763"/>
            <pc:sldLayoutMk cId="2844151450" sldId="2147483757"/>
          </pc:sldLayoutMkLst>
        </pc:sldLayoutChg>
        <pc:sldLayoutChg chg="add del">
          <pc:chgData name="Coleman, Edward" userId="S::ec926596@wcupa.edu::ceee4aed-69d2-4490-bfd1-0c30ff21eff6" providerId="AD" clId="Web-{DA17414F-1BC9-41E9-A457-81E4670C989F}" dt="2023-12-12T21:47:53.359" v="3"/>
          <pc:sldLayoutMkLst>
            <pc:docMk/>
            <pc:sldMasterMk cId="956006173" sldId="2147483763"/>
            <pc:sldLayoutMk cId="252279199" sldId="2147483758"/>
          </pc:sldLayoutMkLst>
        </pc:sldLayoutChg>
        <pc:sldLayoutChg chg="add del">
          <pc:chgData name="Coleman, Edward" userId="S::ec926596@wcupa.edu::ceee4aed-69d2-4490-bfd1-0c30ff21eff6" providerId="AD" clId="Web-{DA17414F-1BC9-41E9-A457-81E4670C989F}" dt="2023-12-12T21:47:53.359" v="3"/>
          <pc:sldLayoutMkLst>
            <pc:docMk/>
            <pc:sldMasterMk cId="956006173" sldId="2147483763"/>
            <pc:sldLayoutMk cId="3284452692" sldId="2147483759"/>
          </pc:sldLayoutMkLst>
        </pc:sldLayoutChg>
        <pc:sldLayoutChg chg="add del">
          <pc:chgData name="Coleman, Edward" userId="S::ec926596@wcupa.edu::ceee4aed-69d2-4490-bfd1-0c30ff21eff6" providerId="AD" clId="Web-{DA17414F-1BC9-41E9-A457-81E4670C989F}" dt="2023-12-12T21:47:53.359" v="3"/>
          <pc:sldLayoutMkLst>
            <pc:docMk/>
            <pc:sldMasterMk cId="956006173" sldId="2147483763"/>
            <pc:sldLayoutMk cId="3772005667" sldId="2147483760"/>
          </pc:sldLayoutMkLst>
        </pc:sldLayoutChg>
        <pc:sldLayoutChg chg="add del">
          <pc:chgData name="Coleman, Edward" userId="S::ec926596@wcupa.edu::ceee4aed-69d2-4490-bfd1-0c30ff21eff6" providerId="AD" clId="Web-{DA17414F-1BC9-41E9-A457-81E4670C989F}" dt="2023-12-12T21:47:53.359" v="3"/>
          <pc:sldLayoutMkLst>
            <pc:docMk/>
            <pc:sldMasterMk cId="956006173" sldId="2147483763"/>
            <pc:sldLayoutMk cId="3316894151" sldId="2147483761"/>
          </pc:sldLayoutMkLst>
        </pc:sldLayoutChg>
        <pc:sldLayoutChg chg="add del">
          <pc:chgData name="Coleman, Edward" userId="S::ec926596@wcupa.edu::ceee4aed-69d2-4490-bfd1-0c30ff21eff6" providerId="AD" clId="Web-{DA17414F-1BC9-41E9-A457-81E4670C989F}" dt="2023-12-12T21:47:53.359" v="3"/>
          <pc:sldLayoutMkLst>
            <pc:docMk/>
            <pc:sldMasterMk cId="956006173" sldId="2147483763"/>
            <pc:sldLayoutMk cId="3621106061" sldId="2147483762"/>
          </pc:sldLayoutMkLst>
        </pc:sldLayoutChg>
      </pc:sldMasterChg>
      <pc:sldMasterChg chg="add addSldLayout">
        <pc:chgData name="Coleman, Edward" userId="S::ec926596@wcupa.edu::ceee4aed-69d2-4490-bfd1-0c30ff21eff6" providerId="AD" clId="Web-{DA17414F-1BC9-41E9-A457-81E4670C989F}" dt="2023-12-12T21:47:53.359" v="3"/>
        <pc:sldMasterMkLst>
          <pc:docMk/>
          <pc:sldMasterMk cId="2189168522" sldId="2147483764"/>
        </pc:sldMasterMkLst>
        <pc:sldLayoutChg chg="add">
          <pc:chgData name="Coleman, Edward" userId="S::ec926596@wcupa.edu::ceee4aed-69d2-4490-bfd1-0c30ff21eff6" providerId="AD" clId="Web-{DA17414F-1BC9-41E9-A457-81E4670C989F}" dt="2023-12-12T21:47:53.359" v="3"/>
          <pc:sldLayoutMkLst>
            <pc:docMk/>
            <pc:sldMasterMk cId="2189168522" sldId="2147483764"/>
            <pc:sldLayoutMk cId="3599830736" sldId="2147483765"/>
          </pc:sldLayoutMkLst>
        </pc:sldLayoutChg>
        <pc:sldLayoutChg chg="add">
          <pc:chgData name="Coleman, Edward" userId="S::ec926596@wcupa.edu::ceee4aed-69d2-4490-bfd1-0c30ff21eff6" providerId="AD" clId="Web-{DA17414F-1BC9-41E9-A457-81E4670C989F}" dt="2023-12-12T21:47:53.359" v="3"/>
          <pc:sldLayoutMkLst>
            <pc:docMk/>
            <pc:sldMasterMk cId="2189168522" sldId="2147483764"/>
            <pc:sldLayoutMk cId="778722914" sldId="2147483766"/>
          </pc:sldLayoutMkLst>
        </pc:sldLayoutChg>
        <pc:sldLayoutChg chg="add">
          <pc:chgData name="Coleman, Edward" userId="S::ec926596@wcupa.edu::ceee4aed-69d2-4490-bfd1-0c30ff21eff6" providerId="AD" clId="Web-{DA17414F-1BC9-41E9-A457-81E4670C989F}" dt="2023-12-12T21:47:53.359" v="3"/>
          <pc:sldLayoutMkLst>
            <pc:docMk/>
            <pc:sldMasterMk cId="2189168522" sldId="2147483764"/>
            <pc:sldLayoutMk cId="3281406833" sldId="2147483767"/>
          </pc:sldLayoutMkLst>
        </pc:sldLayoutChg>
        <pc:sldLayoutChg chg="add">
          <pc:chgData name="Coleman, Edward" userId="S::ec926596@wcupa.edu::ceee4aed-69d2-4490-bfd1-0c30ff21eff6" providerId="AD" clId="Web-{DA17414F-1BC9-41E9-A457-81E4670C989F}" dt="2023-12-12T21:47:53.359" v="3"/>
          <pc:sldLayoutMkLst>
            <pc:docMk/>
            <pc:sldMasterMk cId="2189168522" sldId="2147483764"/>
            <pc:sldLayoutMk cId="3372010804" sldId="2147483768"/>
          </pc:sldLayoutMkLst>
        </pc:sldLayoutChg>
        <pc:sldLayoutChg chg="add">
          <pc:chgData name="Coleman, Edward" userId="S::ec926596@wcupa.edu::ceee4aed-69d2-4490-bfd1-0c30ff21eff6" providerId="AD" clId="Web-{DA17414F-1BC9-41E9-A457-81E4670C989F}" dt="2023-12-12T21:47:53.359" v="3"/>
          <pc:sldLayoutMkLst>
            <pc:docMk/>
            <pc:sldMasterMk cId="2189168522" sldId="2147483764"/>
            <pc:sldLayoutMk cId="489339861" sldId="2147483769"/>
          </pc:sldLayoutMkLst>
        </pc:sldLayoutChg>
        <pc:sldLayoutChg chg="add">
          <pc:chgData name="Coleman, Edward" userId="S::ec926596@wcupa.edu::ceee4aed-69d2-4490-bfd1-0c30ff21eff6" providerId="AD" clId="Web-{DA17414F-1BC9-41E9-A457-81E4670C989F}" dt="2023-12-12T21:47:53.359" v="3"/>
          <pc:sldLayoutMkLst>
            <pc:docMk/>
            <pc:sldMasterMk cId="2189168522" sldId="2147483764"/>
            <pc:sldLayoutMk cId="4119339034" sldId="2147483770"/>
          </pc:sldLayoutMkLst>
        </pc:sldLayoutChg>
        <pc:sldLayoutChg chg="add">
          <pc:chgData name="Coleman, Edward" userId="S::ec926596@wcupa.edu::ceee4aed-69d2-4490-bfd1-0c30ff21eff6" providerId="AD" clId="Web-{DA17414F-1BC9-41E9-A457-81E4670C989F}" dt="2023-12-12T21:47:53.359" v="3"/>
          <pc:sldLayoutMkLst>
            <pc:docMk/>
            <pc:sldMasterMk cId="2189168522" sldId="2147483764"/>
            <pc:sldLayoutMk cId="1194248108" sldId="2147483771"/>
          </pc:sldLayoutMkLst>
        </pc:sldLayoutChg>
        <pc:sldLayoutChg chg="add">
          <pc:chgData name="Coleman, Edward" userId="S::ec926596@wcupa.edu::ceee4aed-69d2-4490-bfd1-0c30ff21eff6" providerId="AD" clId="Web-{DA17414F-1BC9-41E9-A457-81E4670C989F}" dt="2023-12-12T21:47:53.359" v="3"/>
          <pc:sldLayoutMkLst>
            <pc:docMk/>
            <pc:sldMasterMk cId="2189168522" sldId="2147483764"/>
            <pc:sldLayoutMk cId="2894740676" sldId="2147483772"/>
          </pc:sldLayoutMkLst>
        </pc:sldLayoutChg>
        <pc:sldLayoutChg chg="add">
          <pc:chgData name="Coleman, Edward" userId="S::ec926596@wcupa.edu::ceee4aed-69d2-4490-bfd1-0c30ff21eff6" providerId="AD" clId="Web-{DA17414F-1BC9-41E9-A457-81E4670C989F}" dt="2023-12-12T21:47:53.359" v="3"/>
          <pc:sldLayoutMkLst>
            <pc:docMk/>
            <pc:sldMasterMk cId="2189168522" sldId="2147483764"/>
            <pc:sldLayoutMk cId="3009543929" sldId="2147483773"/>
          </pc:sldLayoutMkLst>
        </pc:sldLayoutChg>
        <pc:sldLayoutChg chg="add">
          <pc:chgData name="Coleman, Edward" userId="S::ec926596@wcupa.edu::ceee4aed-69d2-4490-bfd1-0c30ff21eff6" providerId="AD" clId="Web-{DA17414F-1BC9-41E9-A457-81E4670C989F}" dt="2023-12-12T21:47:53.359" v="3"/>
          <pc:sldLayoutMkLst>
            <pc:docMk/>
            <pc:sldMasterMk cId="2189168522" sldId="2147483764"/>
            <pc:sldLayoutMk cId="3178654082" sldId="2147483774"/>
          </pc:sldLayoutMkLst>
        </pc:sldLayoutChg>
        <pc:sldLayoutChg chg="add">
          <pc:chgData name="Coleman, Edward" userId="S::ec926596@wcupa.edu::ceee4aed-69d2-4490-bfd1-0c30ff21eff6" providerId="AD" clId="Web-{DA17414F-1BC9-41E9-A457-81E4670C989F}" dt="2023-12-12T21:47:53.359" v="3"/>
          <pc:sldLayoutMkLst>
            <pc:docMk/>
            <pc:sldMasterMk cId="2189168522" sldId="2147483764"/>
            <pc:sldLayoutMk cId="502758546" sldId="2147483775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784DA-E3E0-4099-8BC4-1813584CD7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6415" y="800100"/>
            <a:ext cx="8447314" cy="3314694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1BD63B-9405-4E42-9E2F-07573F9B15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6415" y="4909459"/>
            <a:ext cx="8292874" cy="914395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68D03A-9A11-476C-B52A-593F3C019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0168-EB40-45AF-89A1-87DE0A55FFC6}" type="datetime1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950CD1-7906-4885-9A4D-B764220DD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DECA96-1AD5-41FE-AB5C-68ABD6522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09E39A-DA3F-4BDC-A89A-6545C1DD3721}"/>
              </a:ext>
            </a:extLst>
          </p:cNvPr>
          <p:cNvCxnSpPr>
            <a:cxnSpLocks/>
          </p:cNvCxnSpPr>
          <p:nvPr/>
        </p:nvCxnSpPr>
        <p:spPr>
          <a:xfrm>
            <a:off x="360154" y="4602664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9830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B4882-AC48-4F1E-837D-E154BEEDC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5439"/>
            <a:ext cx="9613106" cy="128288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FD34B7-C335-425E-BF89-DB1A0C2353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914525"/>
            <a:ext cx="9613106" cy="3883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D63754-C885-4DC6-962D-C861267B6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CA68F-747D-436A-B5BB-2EBC3ED499E4}" type="datetime1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EC9693-03CD-4EBD-A3D7-BE310CD5F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BBD01-5E50-4FF1-A1D6-B24B7B75E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654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EA1D39-AB23-4CEE-BBAA-55B29415D4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578644"/>
            <a:ext cx="1912144" cy="52720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C20688-FA9B-4ABD-9E9E-C7EADE949A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578643"/>
            <a:ext cx="7943848" cy="52720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6B1A6B-AE19-4BD4-AE49-43E78CC0B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DC11-9E39-40A0-B3DC-E3F2AD04A616}" type="datetime1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862144-27EE-4CE0-B167-F5DBA41B3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8A40B2-EFB0-47EA-878B-6405E1DC1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758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2BEE8-2E4A-4A4A-833E-89D8D794E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5914"/>
            <a:ext cx="9527275" cy="1241944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6CFDA-CDBF-4B24-9EC3-827F540F7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08595"/>
            <a:ext cx="9527275" cy="36439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25871D-4A14-4A17-A0ED-7DDA7752B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8F0-556B-4BB7-8AAB-D63AEB65C662}" type="datetime1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5BD654-899B-4DAF-93B9-1CBCAB5F6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5F7FCA-B968-443D-90A7-E0F3C6D64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7F5CC56-CBE8-4152-AD5E-982DD286AA28}"/>
              </a:ext>
            </a:extLst>
          </p:cNvPr>
          <p:cNvCxnSpPr>
            <a:cxnSpLocks/>
          </p:cNvCxnSpPr>
          <p:nvPr/>
        </p:nvCxnSpPr>
        <p:spPr>
          <a:xfrm>
            <a:off x="386707" y="1905000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8722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895B8-786F-418B-9367-52B195268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3426"/>
            <a:ext cx="8840344" cy="34890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BCF574-9044-4964-B6AE-A3983D595C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818488"/>
            <a:ext cx="8840344" cy="900772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D2A109-E9F9-428E-858A-38375BF1D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05506-6815-4E0E-B1DE-ECA35C2016DF}" type="datetime1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D9BA6F-665B-4D62-84D1-23E03428C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A1A2D7-4390-4B51-90D4-900EAAB13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406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166EE-5127-48B4-A6F6-F5F6B38DB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87828"/>
            <a:ext cx="9578683" cy="990601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7B8A9-5914-49F9-8E0E-C8723C5339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057407"/>
            <a:ext cx="4318906" cy="37251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E7D0C2-CAEA-4E31-8FA6-D866315DF6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69577" y="2057407"/>
            <a:ext cx="4405746" cy="37251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1E5DE2-0BD6-45B3-BDB1-675BA058B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E85F7-A724-48A4-9D33-CEBC5174E865}" type="datetime1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2622B7-97C1-4C72-BCA9-290DC716F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57BEE3-B3AE-45B6-924A-08ABC9518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610397D-8A25-4307-B58D-8DE617EFD26D}"/>
              </a:ext>
            </a:extLst>
          </p:cNvPr>
          <p:cNvCxnSpPr>
            <a:cxnSpLocks/>
          </p:cNvCxnSpPr>
          <p:nvPr/>
        </p:nvCxnSpPr>
        <p:spPr>
          <a:xfrm>
            <a:off x="375523" y="1760404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B747697-5C57-4DA6-8ED6-CAB14CDD220A}"/>
              </a:ext>
            </a:extLst>
          </p:cNvPr>
          <p:cNvCxnSpPr>
            <a:cxnSpLocks/>
          </p:cNvCxnSpPr>
          <p:nvPr/>
        </p:nvCxnSpPr>
        <p:spPr>
          <a:xfrm>
            <a:off x="5563342" y="1752600"/>
            <a:ext cx="0" cy="430010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2010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22296-2B01-4044-AD7B-497BAC8AE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09600"/>
            <a:ext cx="10515600" cy="951491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F08880-DE5D-4299-BAC3-D45377C49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989859"/>
            <a:ext cx="4381644" cy="602671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2A655D-7A3A-4BA5-B82A-744276BE25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713126"/>
            <a:ext cx="4381644" cy="31213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037933-BDAC-4317-9B7E-E30CF0B42E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50530" y="1989859"/>
            <a:ext cx="4487137" cy="602671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A5878F-AE56-4F8C-A84A-A8534180DE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50531" y="2713127"/>
            <a:ext cx="4487136" cy="31213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FF249A-9D93-4A8E-9284-5AB19AC0A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06E7A-BDD3-46A3-BEE2-EB821F9236B4}" type="datetime1">
              <a:rPr lang="en-US" smtClean="0"/>
              <a:t>12/12/2023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563883-9438-44C9-877E-EC771D1B3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5ED3CC-D7BA-43BD-973A-B09921FED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4B03ADF-AEED-49C1-9CF7-7749387E2A4F}"/>
              </a:ext>
            </a:extLst>
          </p:cNvPr>
          <p:cNvCxnSpPr>
            <a:cxnSpLocks/>
          </p:cNvCxnSpPr>
          <p:nvPr/>
        </p:nvCxnSpPr>
        <p:spPr>
          <a:xfrm>
            <a:off x="378503" y="1752600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B5345CA-2FC8-42B9-85F7-84F77724D011}"/>
              </a:ext>
            </a:extLst>
          </p:cNvPr>
          <p:cNvCxnSpPr>
            <a:cxnSpLocks/>
          </p:cNvCxnSpPr>
          <p:nvPr/>
        </p:nvCxnSpPr>
        <p:spPr>
          <a:xfrm>
            <a:off x="5563342" y="1752600"/>
            <a:ext cx="0" cy="430010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9339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F8770-E2EE-4C9B-9F89-128DAC661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116" y="703687"/>
            <a:ext cx="9406190" cy="17225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1CE391-8E22-4716-8A8B-C39BA61A7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1540C-9440-4E7A-B71A-BEFEE06869E3}" type="datetime1">
              <a:rPr lang="en-US" smtClean="0"/>
              <a:t>12/12/2023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6C042F-179F-4DBC-80B7-34B89EA27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386EA4-4BE5-4D17-A1DC-196FEA972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339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649B6B-2C1C-452D-9F93-BD9A6F2B0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18DDB-88AC-4039-B59C-B05DC4C9C16C}" type="datetime1">
              <a:rPr lang="en-US" smtClean="0"/>
              <a:t>12/12/2023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7CA8ED-78AC-4474-8874-E4C424297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90B764-0B68-4801-ADE7-931059129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248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E717A-ED7D-43FE-881F-9407FF220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97476"/>
            <a:ext cx="3932237" cy="169371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FE954-332E-4D66-AFFD-A15389A76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597475"/>
            <a:ext cx="5140180" cy="526357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D15CDA-9FC3-4F17-963C-DD9E226ECC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91194"/>
            <a:ext cx="3932237" cy="357779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CC30BE-8EE8-4A41-B20E-ACEFC980C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2ABFB-60E7-4BA1-866A-7059F058065B}" type="datetime1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4B6719-F550-42EF-B377-8E41A46D0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7A6636-5EF9-499C-A3A0-3021812D0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740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038CB-27F1-47CF-B05A-CC0688301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59822"/>
            <a:ext cx="3932237" cy="165215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9C67EA-3155-4708-9B86-D7B2B54FC2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703687"/>
            <a:ext cx="5212917" cy="49690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B434F1-C813-4E9B-98A4-B0B372CE27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26277"/>
            <a:ext cx="3932237" cy="324642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22A0B8-75E7-465D-84CB-BC9C3FB2F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4112F-55F4-4776-A323-7418930321C8}" type="datetime1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3879C9-B751-43BD-8B27-FA18290E1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998FB-27B9-46E5-90E3-09B108B0E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543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FBA68A5-A7C7-4D91-AB95-6E0B6FFD874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F93EBF-655A-4373-ADBE-9606BFA94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5439"/>
            <a:ext cx="9485160" cy="1282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AF2994-4D2E-43BB-9D9B-117ED94ABD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91757"/>
            <a:ext cx="9485163" cy="3706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F28926-9DF1-4A3E-8B81-2191D6F75E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2" y="6140304"/>
            <a:ext cx="3154896" cy="287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300" baseline="0">
                <a:solidFill>
                  <a:schemeClr val="accent1"/>
                </a:solidFill>
              </a:defRPr>
            </a:lvl1pPr>
          </a:lstStyle>
          <a:p>
            <a:fld id="{CFBEA57F-793F-4683-BD8A-741FD4B89154}" type="datetime1">
              <a:rPr lang="en-US" smtClean="0"/>
              <a:t>12/12/2023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01BD4F-CE83-48A3-9683-19CF03C0A5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9233562" y="25785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1" cap="all" spc="300" baseline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94939-09B3-4A6E-88F8-4D923A56D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1701" y="5672706"/>
            <a:ext cx="951908" cy="7546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0" b="1">
                <a:solidFill>
                  <a:schemeClr val="accent1"/>
                </a:solidFill>
              </a:defRPr>
            </a:lvl1pPr>
          </a:lstStyle>
          <a:p>
            <a:fld id="{81D2C36F-4504-47C0-B82F-A167342A27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A4051E3-92B2-42FC-BB3D-372E4A614439}"/>
              </a:ext>
            </a:extLst>
          </p:cNvPr>
          <p:cNvSpPr/>
          <p:nvPr/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C425084-C97A-4C25-AE47-DDECF2DD3ABC}"/>
              </a:ext>
            </a:extLst>
          </p:cNvPr>
          <p:cNvCxnSpPr>
            <a:cxnSpLocks/>
          </p:cNvCxnSpPr>
          <p:nvPr/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6A478A1-0B34-4F2B-88FA-CF47551E5DF9}"/>
              </a:ext>
            </a:extLst>
          </p:cNvPr>
          <p:cNvCxnSpPr>
            <a:cxnSpLocks/>
          </p:cNvCxnSpPr>
          <p:nvPr/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9168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4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22711505@N05/8175751041/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hyperlink" Target="https://creativecommons.org/licenses/by/3.0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D7468962-6189-43AD-BB02-A6F88AD0E5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BF2E68D-E9CA-4A00-AE2B-17BCDFABC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loudy oil paint art">
            <a:extLst>
              <a:ext uri="{FF2B5EF4-FFF2-40B4-BE49-F238E27FC236}">
                <a16:creationId xmlns:a16="http://schemas.microsoft.com/office/drawing/2014/main" id="{65D2E3D7-A4F9-D7E3-2888-B628BC3235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t="15454" b="276"/>
          <a:stretch/>
        </p:blipFill>
        <p:spPr>
          <a:xfrm>
            <a:off x="20" y="-4069"/>
            <a:ext cx="1219198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127" y="2069622"/>
            <a:ext cx="11100949" cy="3222578"/>
          </a:xfrm>
        </p:spPr>
        <p:txBody>
          <a:bodyPr anchor="b">
            <a:normAutofit/>
          </a:bodyPr>
          <a:lstStyle/>
          <a:p>
            <a:pPr algn="ctr"/>
            <a:r>
              <a:rPr lang="en-US" sz="6000" dirty="0"/>
              <a:t>HAM 27  FINAL PROJECT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7634" y="662744"/>
            <a:ext cx="8708409" cy="870450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dirty="0"/>
              <a:t>ED COLEMAN</a:t>
            </a:r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E1304CE-399E-4EFB-AC6F-CA3ABE76C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B346787-55AA-410B-9763-FB4DF19D58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74228F0-C94A-49D1-98AF-F8C229FF0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7744" y="1905000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C5F0E5C-AB75-49D9-8D9B-727A524E40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D0540-24C8-E81D-2DC8-FC670D96E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RESULTS &amp; CONCLUSIONS</a:t>
            </a:r>
            <a:br>
              <a:rPr lang="en-US" dirty="0"/>
            </a:br>
            <a:r>
              <a:rPr lang="en-US" dirty="0"/>
              <a:t>THREE WAY INTERACTIONS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128CD-F62A-33E0-EDE5-CA883A6FC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8F0-556B-4BB7-8AAB-D63AEB65C662}" type="datetime1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2B48D5-8216-744F-FD17-92D32D90D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FAD77B-41A9-02CD-C691-76F927EA1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10</a:t>
            </a:fld>
            <a:endParaRPr lang="en-US"/>
          </a:p>
        </p:txBody>
      </p:sp>
      <p:pic>
        <p:nvPicPr>
          <p:cNvPr id="8" name="Picture 7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054999D5-9725-E27C-10F2-7AB78EC078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448" y="2396855"/>
            <a:ext cx="4762958" cy="3588291"/>
          </a:xfrm>
          <a:prstGeom prst="rect">
            <a:avLst/>
          </a:prstGeom>
        </p:spPr>
      </p:pic>
      <p:pic>
        <p:nvPicPr>
          <p:cNvPr id="10" name="Picture 9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DD7FB6A1-EFF2-8DE7-4AED-6553F7FF69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0497" y="2396476"/>
            <a:ext cx="4818042" cy="356150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C507247-7BE7-4AF1-30A9-0E90579B32EC}"/>
              </a:ext>
            </a:extLst>
          </p:cNvPr>
          <p:cNvSpPr txBox="1"/>
          <p:nvPr/>
        </p:nvSpPr>
        <p:spPr>
          <a:xfrm>
            <a:off x="1694761" y="1965592"/>
            <a:ext cx="295802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MONTH 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9D06A2-1E2C-9F0B-48D7-FDF05C62F244}"/>
              </a:ext>
            </a:extLst>
          </p:cNvPr>
          <p:cNvSpPr txBox="1"/>
          <p:nvPr/>
        </p:nvSpPr>
        <p:spPr>
          <a:xfrm>
            <a:off x="6800161" y="1963755"/>
            <a:ext cx="220612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MONTH 6</a:t>
            </a:r>
          </a:p>
        </p:txBody>
      </p:sp>
    </p:spTree>
    <p:extLst>
      <p:ext uri="{BB962C8B-B14F-4D97-AF65-F5344CB8AC3E}">
        <p14:creationId xmlns:p14="http://schemas.microsoft.com/office/powerpoint/2010/main" val="814075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775AA-C9D8-752A-4822-93E990C51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939" y="637947"/>
            <a:ext cx="11367576" cy="43196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latin typeface="+mj-lt"/>
                <a:ea typeface="+mj-ea"/>
                <a:cs typeface="+mj-cs"/>
              </a:rPr>
              <a:t>THANKS FOR LISTENING!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F53D0E-4449-0032-BF21-E78B0D74C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8F0-556B-4BB7-8AAB-D63AEB65C662}" type="datetime1">
              <a:rPr lang="en-US" smtClean="0"/>
              <a:t>12/12/2023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EC73E5-951B-2C9A-96EA-7DDDC4931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 descr="A ram with horns lying on grass&#10;&#10;Description automatically generated">
            <a:extLst>
              <a:ext uri="{FF2B5EF4-FFF2-40B4-BE49-F238E27FC236}">
                <a16:creationId xmlns:a16="http://schemas.microsoft.com/office/drawing/2014/main" id="{245D8493-27C8-B7AA-FF7B-CB7F02EB9C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60968" y="1967540"/>
            <a:ext cx="5906028" cy="40874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A7C21DC-0682-6CBD-97DD-76C0FC321F34}"/>
              </a:ext>
            </a:extLst>
          </p:cNvPr>
          <p:cNvSpPr txBox="1"/>
          <p:nvPr/>
        </p:nvSpPr>
        <p:spPr>
          <a:xfrm>
            <a:off x="87223" y="8082231"/>
            <a:ext cx="5907178" cy="173727"/>
          </a:xfrm>
          <a:prstGeom prst="rect">
            <a:avLst/>
          </a:prstGeom>
        </p:spPr>
        <p:txBody>
          <a:bodyPr>
            <a:normAutofit fontScale="32500" lnSpcReduction="20000"/>
          </a:bodyPr>
          <a:lstStyle/>
          <a:p>
            <a:r>
              <a:rPr lang="en-US">
                <a:hlinkClick r:id="rId3"/>
              </a:rPr>
              <a:t>This Photo</a:t>
            </a:r>
            <a:r>
              <a:rPr lang="en-US"/>
              <a:t> by Unknown author is licensed under </a:t>
            </a:r>
            <a:r>
              <a:rPr lang="en-US">
                <a:hlinkClick r:id="rId4"/>
              </a:rPr>
              <a:t>CC BY</a:t>
            </a:r>
            <a:r>
              <a:rPr lang="en-US"/>
              <a:t>.</a:t>
            </a:r>
          </a:p>
        </p:txBody>
      </p:sp>
      <p:pic>
        <p:nvPicPr>
          <p:cNvPr id="10" name="Picture 9" descr="Clipart - Green up arrow">
            <a:extLst>
              <a:ext uri="{FF2B5EF4-FFF2-40B4-BE49-F238E27FC236}">
                <a16:creationId xmlns:a16="http://schemas.microsoft.com/office/drawing/2014/main" id="{1D843F4A-AA0E-4056-906B-ABEED64BDC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2993" y="1974443"/>
            <a:ext cx="4001790" cy="394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104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70F1165-C2FC-4313-ADED-D8514C00E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D564DD-780E-4279-99FF-A16618E11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EAC071-1D27-A088-1651-DDE500B8E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1678" y="648271"/>
            <a:ext cx="5879796" cy="1037221"/>
          </a:xfrm>
        </p:spPr>
        <p:txBody>
          <a:bodyPr anchor="ctr">
            <a:normAutofit/>
          </a:bodyPr>
          <a:lstStyle/>
          <a:p>
            <a:r>
              <a:rPr lang="en-US" dirty="0"/>
              <a:t>HAM 27 INTRO</a:t>
            </a:r>
          </a:p>
        </p:txBody>
      </p:sp>
      <p:pic>
        <p:nvPicPr>
          <p:cNvPr id="8" name="Picture 7" descr="Codes on papers">
            <a:extLst>
              <a:ext uri="{FF2B5EF4-FFF2-40B4-BE49-F238E27FC236}">
                <a16:creationId xmlns:a16="http://schemas.microsoft.com/office/drawing/2014/main" id="{AEC3C0C7-CB20-6754-762A-4D017C4634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48" r="36852" b="-3"/>
          <a:stretch/>
        </p:blipFill>
        <p:spPr>
          <a:xfrm>
            <a:off x="20" y="10"/>
            <a:ext cx="3848080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66D764-2B94-30A5-B6C7-87AD248E3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7773" y="1996350"/>
            <a:ext cx="5965510" cy="3896692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dirty="0"/>
              <a:t>Represents all 27 items from the Hamilton Depression Scale</a:t>
            </a:r>
          </a:p>
          <a:p>
            <a:r>
              <a:rPr lang="en-US" dirty="0"/>
              <a:t>Another var that only contains the first 17 items is also in the data; this variable is more commonly used when discussing the Hamilton Depression Scale</a:t>
            </a:r>
          </a:p>
          <a:p>
            <a:r>
              <a:rPr lang="en-US" dirty="0"/>
              <a:t>Value comes from questionnaire used to indicate signs of depression and guide patients to recovery</a:t>
            </a:r>
          </a:p>
          <a:p>
            <a:r>
              <a:rPr lang="en-US" dirty="0"/>
              <a:t>The HRSD (Hamilton Rating Scale for Depression) is controversial due to its focus on insomnia rather than self-destructive thoughts or feelings (only 17% of the patients were categorized with Severe Depression)</a:t>
            </a:r>
          </a:p>
          <a:p>
            <a:r>
              <a:rPr lang="en-US" dirty="0"/>
              <a:t>We would of course assume that depression would be a vital symptom of cocaine withdrawal, so this is certainly important to look at for this study</a:t>
            </a:r>
          </a:p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2283CA-E106-8E7C-3C66-97428F1979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01678" y="6140304"/>
            <a:ext cx="3296085" cy="28707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E0A88F0-556B-4BB7-8AAB-D63AEB65C662}" type="datetime1">
              <a:rPr lang="en-US" smtClean="0"/>
              <a:pPr>
                <a:spcAft>
                  <a:spcPts val="600"/>
                </a:spcAft>
              </a:pPr>
              <a:t>12/12/2023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BAD74CF-CB22-463B-9031-D3BE16111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44899-454C-B23A-F518-5B01F3D74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1D2C36F-4504-47C0-B82F-A167342A2754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5BB14C7-B6E4-427D-AEAC-7A18D089F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3024" y="334928"/>
            <a:ext cx="7571232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95C7366-6A36-4307-81CE-FBD79DFF0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53024" y="1905000"/>
            <a:ext cx="649567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2B589D1-AB2D-469C-960E-40C719BA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53024" y="6047437"/>
            <a:ext cx="649567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8439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C1DCD-350F-AAA7-1A07-3A45ED1A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CROSS SECTIONAL ANALYSIS AT MONTH 3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42389-B114-C04B-84C4-A209E328D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8F0-556B-4BB7-8AAB-D63AEB65C662}" type="datetime1">
              <a:rPr lang="en-US" smtClean="0"/>
              <a:t>12/12/2023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0D304-D60D-72D3-151D-5D616937A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3</a:t>
            </a:fld>
            <a:endParaRPr lang="en-US"/>
          </a:p>
        </p:txBody>
      </p:sp>
      <p:pic>
        <p:nvPicPr>
          <p:cNvPr id="10" name="Picture 9" descr="A close-up of blue text&#10;&#10;Description automatically generated">
            <a:extLst>
              <a:ext uri="{FF2B5EF4-FFF2-40B4-BE49-F238E27FC236}">
                <a16:creationId xmlns:a16="http://schemas.microsoft.com/office/drawing/2014/main" id="{5C4065AA-E1FF-DC04-4EFA-903CC2B86B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7725" y="2837668"/>
            <a:ext cx="4836405" cy="696082"/>
          </a:xfrm>
          <a:prstGeom prst="rect">
            <a:avLst/>
          </a:prstGeom>
        </p:spPr>
      </p:pic>
      <p:pic>
        <p:nvPicPr>
          <p:cNvPr id="12" name="Content Placeholder 6" descr="A screenshot of a computer&#10;&#10;Description automatically generated">
            <a:extLst>
              <a:ext uri="{FF2B5EF4-FFF2-40B4-BE49-F238E27FC236}">
                <a16:creationId xmlns:a16="http://schemas.microsoft.com/office/drawing/2014/main" id="{41E0A235-E601-7197-6308-995A1E01BC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9309" y="4229866"/>
            <a:ext cx="4512350" cy="1294004"/>
          </a:xfrm>
          <a:prstGeom prst="rect">
            <a:avLst/>
          </a:prstGeom>
        </p:spPr>
      </p:pic>
      <p:pic>
        <p:nvPicPr>
          <p:cNvPr id="13" name="Picture 12" descr="A screenshot of a test results&#10;&#10;Description automatically generated">
            <a:extLst>
              <a:ext uri="{FF2B5EF4-FFF2-40B4-BE49-F238E27FC236}">
                <a16:creationId xmlns:a16="http://schemas.microsoft.com/office/drawing/2014/main" id="{661D6DA8-2E79-8D63-DFF5-844EB44D98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811" y="2550588"/>
            <a:ext cx="5240356" cy="280342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B63BB8A-3788-D58F-DC97-985D5154B3CA}"/>
              </a:ext>
            </a:extLst>
          </p:cNvPr>
          <p:cNvSpPr txBox="1"/>
          <p:nvPr/>
        </p:nvSpPr>
        <p:spPr>
          <a:xfrm>
            <a:off x="5541484" y="2073007"/>
            <a:ext cx="520179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Creating Month 3 Data Set:</a:t>
            </a:r>
          </a:p>
        </p:txBody>
      </p:sp>
    </p:spTree>
    <p:extLst>
      <p:ext uri="{BB962C8B-B14F-4D97-AF65-F5344CB8AC3E}">
        <p14:creationId xmlns:p14="http://schemas.microsoft.com/office/powerpoint/2010/main" val="2355514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9AB01-8ECC-C88F-DE62-F8F9F1C61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TWO-WAY INTERACTION AT MONTH 3</a:t>
            </a:r>
          </a:p>
        </p:txBody>
      </p:sp>
      <p:pic>
        <p:nvPicPr>
          <p:cNvPr id="7" name="Content Placeholder 6" descr="A table with numbers and letters&#10;&#10;Description automatically generated">
            <a:extLst>
              <a:ext uri="{FF2B5EF4-FFF2-40B4-BE49-F238E27FC236}">
                <a16:creationId xmlns:a16="http://schemas.microsoft.com/office/drawing/2014/main" id="{44BB18F9-34DB-08B4-D1DE-F529D057B4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7283" y="1983845"/>
            <a:ext cx="3621107" cy="1552346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A4B90-4DEE-6CB4-3410-5C1CEC9F3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8F0-556B-4BB7-8AAB-D63AEB65C662}" type="datetime1">
              <a:rPr lang="en-US" smtClean="0"/>
              <a:t>12/12/2023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9C649C-29C2-F17C-A1F0-0D9473943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dirty="0" smtClean="0"/>
              <a:t>4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0C764D-29C2-CDF5-A18C-D6A9C778BA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18" y="3491936"/>
            <a:ext cx="4037681" cy="24263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40EC5F6-D29B-EC82-21BF-2D4B2BF299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3629" y="2582191"/>
            <a:ext cx="4524260" cy="341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325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5CE47-D2B7-84D3-CE19-5B2794D18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THREE WAY INTERACTION MONTH 3</a:t>
            </a:r>
          </a:p>
        </p:txBody>
      </p:sp>
      <p:pic>
        <p:nvPicPr>
          <p:cNvPr id="7" name="Content Placeholder 6" descr="A table with numbers and letters&#10;&#10;Description automatically generated">
            <a:extLst>
              <a:ext uri="{FF2B5EF4-FFF2-40B4-BE49-F238E27FC236}">
                <a16:creationId xmlns:a16="http://schemas.microsoft.com/office/drawing/2014/main" id="{8A7E2E0C-F751-EDDA-2039-9F6DF65966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0704" y="2028487"/>
            <a:ext cx="4305300" cy="2886075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38473-8262-5690-337C-E6DC71AB9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8F0-556B-4BB7-8AAB-D63AEB65C662}" type="datetime1">
              <a:rPr lang="en-US" smtClean="0"/>
              <a:t>12/12/2023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0FCF63-BF5F-F0AA-2BEB-0C628F1D5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5</a:t>
            </a:fld>
            <a:endParaRPr lang="en-US"/>
          </a:p>
        </p:txBody>
      </p:sp>
      <p:pic>
        <p:nvPicPr>
          <p:cNvPr id="8" name="Picture 7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D20F29D0-AE16-1795-A2E3-35FABCEEB7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1653" y="2029625"/>
            <a:ext cx="4762958" cy="358829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F12BDD2-A208-AF42-4AC7-E9228A9D0716}"/>
              </a:ext>
            </a:extLst>
          </p:cNvPr>
          <p:cNvSpPr txBox="1"/>
          <p:nvPr/>
        </p:nvSpPr>
        <p:spPr>
          <a:xfrm>
            <a:off x="718850" y="5172419"/>
            <a:ext cx="4313103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OTHER VARS CONSIDERED: BAI, RACE, EDUCATE, GTHS, CRACK, JOB, MAR_STAT, etc.</a:t>
            </a:r>
          </a:p>
        </p:txBody>
      </p:sp>
    </p:spTree>
    <p:extLst>
      <p:ext uri="{BB962C8B-B14F-4D97-AF65-F5344CB8AC3E}">
        <p14:creationId xmlns:p14="http://schemas.microsoft.com/office/powerpoint/2010/main" val="2133538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4CBA5-936C-EBA0-2F66-FA5DF21A7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CROSS SECTIONAL ANALYSIS AT MONTH 6</a:t>
            </a:r>
          </a:p>
        </p:txBody>
      </p:sp>
      <p:pic>
        <p:nvPicPr>
          <p:cNvPr id="11" name="Content Placeholder 10" descr="A screenshot of a computer&#10;&#10;Description automatically generated">
            <a:extLst>
              <a:ext uri="{FF2B5EF4-FFF2-40B4-BE49-F238E27FC236}">
                <a16:creationId xmlns:a16="http://schemas.microsoft.com/office/drawing/2014/main" id="{4E2D3AFB-2980-F2B3-2291-CCB92C6900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70217" y="1933179"/>
            <a:ext cx="6572250" cy="333375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B3FC60-7F11-02EB-5CD0-33A334B71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8F0-556B-4BB7-8AAB-D63AEB65C662}" type="datetime1">
              <a:rPr lang="en-US" smtClean="0"/>
              <a:t>12/12/2023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E357A9-AC32-1CD6-3CBF-0218B8C67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dirty="0" smtClean="0"/>
              <a:t>6</a:t>
            </a:fld>
            <a:endParaRPr lang="en-US" dirty="0"/>
          </a:p>
        </p:txBody>
      </p:sp>
      <p:pic>
        <p:nvPicPr>
          <p:cNvPr id="8" name="Picture 7" descr="A blue text on a white background&#10;&#10;Description automatically generated">
            <a:extLst>
              <a:ext uri="{FF2B5EF4-FFF2-40B4-BE49-F238E27FC236}">
                <a16:creationId xmlns:a16="http://schemas.microsoft.com/office/drawing/2014/main" id="{EB4D639D-4C0E-D18D-5279-07C1366530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57" y="5115593"/>
            <a:ext cx="5121007" cy="932574"/>
          </a:xfrm>
          <a:prstGeom prst="rect">
            <a:avLst/>
          </a:prstGeom>
        </p:spPr>
      </p:pic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8B0218FE-EC55-1B12-2842-0334CE5DEE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95" y="1981425"/>
            <a:ext cx="5158596" cy="157503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7C0CA40-953C-F71C-C40D-9847F99E9E5A}"/>
              </a:ext>
            </a:extLst>
          </p:cNvPr>
          <p:cNvSpPr txBox="1"/>
          <p:nvPr/>
        </p:nvSpPr>
        <p:spPr>
          <a:xfrm>
            <a:off x="473724" y="4473765"/>
            <a:ext cx="3850394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Creating Month 6 Dataset:</a:t>
            </a:r>
          </a:p>
        </p:txBody>
      </p:sp>
    </p:spTree>
    <p:extLst>
      <p:ext uri="{BB962C8B-B14F-4D97-AF65-F5344CB8AC3E}">
        <p14:creationId xmlns:p14="http://schemas.microsoft.com/office/powerpoint/2010/main" val="195609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D1D70-48D6-7D48-DA9D-348EC4488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TWO WAY INTERACTION AT MONTH 6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70A58C-B61E-E171-AC76-51BF94B6A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8F0-556B-4BB7-8AAB-D63AEB65C662}" type="datetime1">
              <a:rPr lang="en-US" smtClean="0"/>
              <a:t>12/12/2023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E056CD-DF99-C4DD-A1F7-FE10110B1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7</a:t>
            </a:fld>
            <a:endParaRPr lang="en-US"/>
          </a:p>
        </p:txBody>
      </p:sp>
      <p:pic>
        <p:nvPicPr>
          <p:cNvPr id="10" name="Picture 9" descr="A table with numbers and letters&#10;&#10;Description automatically generated">
            <a:extLst>
              <a:ext uri="{FF2B5EF4-FFF2-40B4-BE49-F238E27FC236}">
                <a16:creationId xmlns:a16="http://schemas.microsoft.com/office/drawing/2014/main" id="{39EF812C-AEFE-E979-BF99-3D6DB53C2E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736" y="2147948"/>
            <a:ext cx="5212814" cy="3223117"/>
          </a:xfrm>
          <a:prstGeom prst="rect">
            <a:avLst/>
          </a:prstGeom>
        </p:spPr>
      </p:pic>
      <p:pic>
        <p:nvPicPr>
          <p:cNvPr id="13" name="Picture 12" descr="A screenshot of a test&#10;&#10;Description automatically generated">
            <a:extLst>
              <a:ext uri="{FF2B5EF4-FFF2-40B4-BE49-F238E27FC236}">
                <a16:creationId xmlns:a16="http://schemas.microsoft.com/office/drawing/2014/main" id="{9CEC2B3C-2691-A2A5-2740-B4760F9091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7220" y="4851206"/>
            <a:ext cx="2798284" cy="1185923"/>
          </a:xfrm>
          <a:prstGeom prst="rect">
            <a:avLst/>
          </a:prstGeom>
        </p:spPr>
      </p:pic>
      <p:pic>
        <p:nvPicPr>
          <p:cNvPr id="14" name="Picture 13" descr="A graph of blue dots&#10;&#10;Description automatically generated">
            <a:extLst>
              <a:ext uri="{FF2B5EF4-FFF2-40B4-BE49-F238E27FC236}">
                <a16:creationId xmlns:a16="http://schemas.microsoft.com/office/drawing/2014/main" id="{2982FFF5-072B-B11D-9319-613612B976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4808" y="1953874"/>
            <a:ext cx="3872430" cy="290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893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52D11-E728-2952-BAE4-776C13A01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THREE WAY INTERACTION AT MONTH 6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32102B-BEF1-502F-06FF-36D88BC72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8F0-556B-4BB7-8AAB-D63AEB65C662}" type="datetime1">
              <a:rPr lang="en-US" smtClean="0"/>
              <a:t>12/12/2023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B3DAAA-954D-384B-B023-21B5B36EF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 descr="A table with numbers and symbols&#10;&#10;Description automatically generated">
            <a:extLst>
              <a:ext uri="{FF2B5EF4-FFF2-40B4-BE49-F238E27FC236}">
                <a16:creationId xmlns:a16="http://schemas.microsoft.com/office/drawing/2014/main" id="{75B9B545-7E48-CE11-2C82-B17AB65D3E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328" y="1963028"/>
            <a:ext cx="4524259" cy="3170642"/>
          </a:xfrm>
          <a:prstGeom prst="rect">
            <a:avLst/>
          </a:prstGeom>
        </p:spPr>
      </p:pic>
      <p:pic>
        <p:nvPicPr>
          <p:cNvPr id="8" name="Picture 7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A07F58FA-DB9B-01FB-36C2-974B132227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2304" y="2111873"/>
            <a:ext cx="4818042" cy="356150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D355C34-4878-36B2-A747-FC4E0E857A72}"/>
              </a:ext>
            </a:extLst>
          </p:cNvPr>
          <p:cNvSpPr txBox="1"/>
          <p:nvPr/>
        </p:nvSpPr>
        <p:spPr>
          <a:xfrm>
            <a:off x="718850" y="5172419"/>
            <a:ext cx="4313103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OTHER VARS CONSIDERED: BAI, RACE, EDUCATE, GTHS, CRACK, JOB, MAR_STAT, etc.</a:t>
            </a:r>
          </a:p>
        </p:txBody>
      </p:sp>
    </p:spTree>
    <p:extLst>
      <p:ext uri="{BB962C8B-B14F-4D97-AF65-F5344CB8AC3E}">
        <p14:creationId xmlns:p14="http://schemas.microsoft.com/office/powerpoint/2010/main" val="485510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870F1165-C2FC-4313-ADED-D8514C00E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FD564DD-780E-4279-99FF-A16618E11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EAC071-1D27-A088-1651-DDE500B8E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56083"/>
            <a:ext cx="9527275" cy="1241944"/>
          </a:xfrm>
        </p:spPr>
        <p:txBody>
          <a:bodyPr>
            <a:normAutofit/>
          </a:bodyPr>
          <a:lstStyle/>
          <a:p>
            <a:r>
              <a:rPr lang="en-US" dirty="0"/>
              <a:t>RESULTS &amp; CONCLUSIONS</a:t>
            </a:r>
            <a:br>
              <a:rPr lang="en-US" dirty="0"/>
            </a:br>
            <a:r>
              <a:rPr lang="en-US" dirty="0"/>
              <a:t>TWO WAY INTERACTIONS</a:t>
            </a:r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66D764-2B94-30A5-B6C7-87AD248E3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00303"/>
            <a:ext cx="3385992" cy="335222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30000"/>
              </a:lnSpc>
            </a:pPr>
            <a:endParaRPr lang="en-US" sz="1500" dirty="0"/>
          </a:p>
          <a:p>
            <a:pPr>
              <a:lnSpc>
                <a:spcPct val="130000"/>
              </a:lnSpc>
            </a:pPr>
            <a:endParaRPr lang="en-US" sz="15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2283CA-E106-8E7C-3C66-97428F1979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E0A88F0-556B-4BB7-8AAB-D63AEB65C662}" type="datetime1">
              <a:rPr lang="en-US" smtClean="0"/>
              <a:pPr>
                <a:spcAft>
                  <a:spcPts val="600"/>
                </a:spcAft>
              </a:pPr>
              <a:t>12/12/2023</a:t>
            </a:fld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BAD74CF-CB22-463B-9031-D3BE16111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44899-454C-B23A-F518-5B01F3D74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1D2C36F-4504-47C0-B82F-A167342A2754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5BB14C7-B6E4-427D-AEAC-7A18D089F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2B589D1-AB2D-469C-960E-40C719BA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55BC9DE-F4C7-4F1F-833F-C0E20531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86300" y="1905000"/>
            <a:ext cx="0" cy="4142431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95C7366-6A36-4307-81CE-FBD79DFF0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7744" y="1905000"/>
            <a:ext cx="1038095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1834E2C7-7FD3-568F-A83B-1644F4F927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280" y="2701541"/>
            <a:ext cx="4524260" cy="3410412"/>
          </a:xfrm>
          <a:prstGeom prst="rect">
            <a:avLst/>
          </a:prstGeom>
        </p:spPr>
      </p:pic>
      <p:pic>
        <p:nvPicPr>
          <p:cNvPr id="13" name="Picture 12" descr="A graph of blue dots&#10;&#10;Description automatically generated">
            <a:extLst>
              <a:ext uri="{FF2B5EF4-FFF2-40B4-BE49-F238E27FC236}">
                <a16:creationId xmlns:a16="http://schemas.microsoft.com/office/drawing/2014/main" id="{417B965B-4B70-2EBE-45D6-5BED9DC5A7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4591" y="2642429"/>
            <a:ext cx="4450815" cy="335420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2509AE3-5BB4-185A-9326-2EEDDA3338AE}"/>
              </a:ext>
            </a:extLst>
          </p:cNvPr>
          <p:cNvSpPr txBox="1"/>
          <p:nvPr/>
        </p:nvSpPr>
        <p:spPr>
          <a:xfrm>
            <a:off x="1162279" y="1991299"/>
            <a:ext cx="3247221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MONTH 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77B468-5F0F-4D55-A610-E409CEB9527F}"/>
              </a:ext>
            </a:extLst>
          </p:cNvPr>
          <p:cNvSpPr txBox="1"/>
          <p:nvPr/>
        </p:nvSpPr>
        <p:spPr>
          <a:xfrm>
            <a:off x="6197905" y="1994053"/>
            <a:ext cx="3280271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MONTH 6</a:t>
            </a:r>
          </a:p>
        </p:txBody>
      </p:sp>
    </p:spTree>
    <p:extLst>
      <p:ext uri="{BB962C8B-B14F-4D97-AF65-F5344CB8AC3E}">
        <p14:creationId xmlns:p14="http://schemas.microsoft.com/office/powerpoint/2010/main" val="1881279990"/>
      </p:ext>
    </p:extLst>
  </p:cSld>
  <p:clrMapOvr>
    <a:masterClrMapping/>
  </p:clrMapOvr>
</p:sld>
</file>

<file path=ppt/theme/theme1.xml><?xml version="1.0" encoding="utf-8"?>
<a:theme xmlns:a="http://schemas.openxmlformats.org/drawingml/2006/main" name="MemoVTI">
  <a:themeElements>
    <a:clrScheme name="Custom 73">
      <a:dk1>
        <a:sysClr val="windowText" lastClr="000000"/>
      </a:dk1>
      <a:lt1>
        <a:sysClr val="window" lastClr="FFFFFF"/>
      </a:lt1>
      <a:dk2>
        <a:srgbClr val="192033"/>
      </a:dk2>
      <a:lt2>
        <a:srgbClr val="F3EAD9"/>
      </a:lt2>
      <a:accent1>
        <a:srgbClr val="ED625F"/>
      </a:accent1>
      <a:accent2>
        <a:srgbClr val="2F4FA7"/>
      </a:accent2>
      <a:accent3>
        <a:srgbClr val="76A899"/>
      </a:accent3>
      <a:accent4>
        <a:srgbClr val="D4669D"/>
      </a:accent4>
      <a:accent5>
        <a:srgbClr val="F2855A"/>
      </a:accent5>
      <a:accent6>
        <a:srgbClr val="C44732"/>
      </a:accent6>
      <a:hlink>
        <a:srgbClr val="3F7AAF"/>
      </a:hlink>
      <a:folHlink>
        <a:srgbClr val="9E4687"/>
      </a:folHlink>
    </a:clrScheme>
    <a:fontScheme name="Elephant Univers Condensed">
      <a:majorFont>
        <a:latin typeface="Elephant"/>
        <a:ea typeface=""/>
        <a:cs typeface=""/>
      </a:majorFont>
      <a:minorFont>
        <a:latin typeface="Univers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moVTI" id="{DF30D94D-D909-45F8-8565-C675708280D4}" vid="{636A8D8B-0354-48FA-9492-83E81C2616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MemoVTI</vt:lpstr>
      <vt:lpstr>HAM 27  FINAL PROJECT</vt:lpstr>
      <vt:lpstr>HAM 27 INTRO</vt:lpstr>
      <vt:lpstr>CROSS SECTIONAL ANALYSIS AT MONTH 3</vt:lpstr>
      <vt:lpstr>TWO-WAY INTERACTION AT MONTH 3</vt:lpstr>
      <vt:lpstr>THREE WAY INTERACTION MONTH 3</vt:lpstr>
      <vt:lpstr>CROSS SECTIONAL ANALYSIS AT MONTH 6</vt:lpstr>
      <vt:lpstr>TWO WAY INTERACTION AT MONTH 6</vt:lpstr>
      <vt:lpstr>THREE WAY INTERACTION AT MONTH 6</vt:lpstr>
      <vt:lpstr>RESULTS &amp; CONCLUSIONS TWO WAY INTERACTIONS </vt:lpstr>
      <vt:lpstr>RESULTS &amp; CONCLUSIONS THREE WAY INTERACTIONS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366</cp:revision>
  <dcterms:created xsi:type="dcterms:W3CDTF">2023-12-12T21:47:17Z</dcterms:created>
  <dcterms:modified xsi:type="dcterms:W3CDTF">2023-12-12T23:30:49Z</dcterms:modified>
</cp:coreProperties>
</file>